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67027-E0E4-4C2F-80AF-A1476446C5FA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97C67-58EA-4450-8836-68E9A7393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7C67-58EA-4450-8836-68E9A739318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714356"/>
            <a:ext cx="72866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ДЕТСКОЕ ЭКСПЕРИМЕНТИРОВАНИЕ КАК СРЕДСТВО ПОЗНАВАТЕЛЬНОГО РАЗВИТИЯ ДОШКОЛЬНИКОВ.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Составила: </a:t>
            </a:r>
          </a:p>
          <a:p>
            <a:pPr algn="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Коконова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М.Н.-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 МБДОУ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«Солгонский детский сад»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2020г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785794"/>
            <a:ext cx="835824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Эксперименты бывают: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1.Индивидуальные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 групповые;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2.Однократные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 циклические (цикл наблюдений за водой, за ростом растений, помещённых в разные условия и т.д.).  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642918"/>
            <a:ext cx="792961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 способу  применения эксперименты делятся на : 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1.Демонстрационные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Фронтальные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642918"/>
            <a:ext cx="77867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положительной мотивации деятельности детей используются различные стимулы: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1.Внешние стимулы (новизна, необычность объекта).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2.Тайна, сюрприз.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3.Мотив помощи.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4.Познавательный момент (почему так?).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5. Ситуация выбора. 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500042"/>
            <a:ext cx="78581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Формы работы: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1.Специально организованная образовательная деятельность в образовательной области «Познание» по формированию целостной картины мира с включенными опытами по заданной теме (НОД);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2)Совместная деятельность взрослого с детьми, а также ребёнка со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сверстниками.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3)Свободная самостоятельная деятельность детей. 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357166"/>
            <a:ext cx="807249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Общие методические рекомендации педагогам в руководстве детскими исследованиями.  </a:t>
            </a:r>
          </a:p>
          <a:p>
            <a:r>
              <a:rPr lang="ru-RU" sz="20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Старайтесь делать так, чтобы дети как можно больше действовали самостоятельно и независимо.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 Не сдерживайте инициативы детей.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Не делайте за ребенка то, что он может сделать сам, или то, чему он может научиться.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4. Избегайте прямых инструкций ребенку.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Не спешите с вынесением оценочных суждений.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Помогайте учиться управлять процессом мышления: - прослеживать связи между предметами, событиями и явлениями - развивать навыки самостоятельного, оригинального решения проблем.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Педагог не должен подменять инициативу ребенка своими замыслами, или выполнять творческое задание за ребенка, пусть даже с целью помощи ему.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10800000" flipV="1">
            <a:off x="533207" y="2493505"/>
            <a:ext cx="7869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357298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Главный источник получения представлений о мире у дошкольника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исследовательская  деятельность.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Умозаключения детей основываются на собственном практическом опыте, а не словесной информации, которую они получают от воспитателя. Следовательно, нужно использовать практические методы в экспериментальной деятельности.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1285860"/>
            <a:ext cx="75009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ПРАВИЛА, ПРИ ВЫБОРЕ ТЕМЫ ПОИСКОВО – ЭКСПЕРЕМЕНТАЛЬНОЙ ДЕЯТЕЛЬНОСТИ.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1.Тема должна быть интересной ребенку.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2.Тема должна быть раскрыта, ребенок должен получить новые знания.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3.Педагог должен точно разработать занятие, учитывая последовательность действий так, чтобы ребенок мог действовать осмысленно.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 теме должен быть элемент неожиданности, необычности.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Тема должна быть такой, чтобы работа была выполнена быстро, при первых исследовательских опытах.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500042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познавательных интересов, потребности в самостоятельной поисковой деятельности на базе обогащенного и сформированного опыта.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285728"/>
            <a:ext cx="764386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Вызвать у детей интерес.  </a:t>
            </a:r>
          </a:p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  Учить видеть и выделять проблему эксперимента, ставить перед собой цель эксперимента. Отбирать средства и материалы для самостоятельной деятельности.  </a:t>
            </a:r>
          </a:p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  Развивать целеустремленность, настойчивость, решительность.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78581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ОСНОВНОЕ ОБОРУДОВАНИЕ МИНИ-ЛАБОРАТОРИИ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Приборы «помощники»: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лабораторная посуда, весы, объекты живой и неживой природы, емкости для игр с водой разных объемов.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Природный материал: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камешки, глина, песок, ракушки, птичьи перья, листья деревьев, мох, семена, спил.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Утилизированный материал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проволока, кусочки кожи, меха, ткани, пробки.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Разные виды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бумаги.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Красители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гуашь, акварельные краски.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Медицинские материалы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шприцы, пипетки, колбы, мерные ложки, резиновые груши.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Прочие материалы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зеркала, воздушные шары, масло, мука, соль, сахар, цветные и прозрачные стекла, сито, свечи.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28586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928670"/>
            <a:ext cx="778674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Алгоритм организации детского экспериментирования: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1.Постановка проблемы (задачи).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2.Поиск пути решения проблемы.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3.Проведение опытов.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4.Фиксация наблюдений.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5.Обсуждение результатов и формулировка вывода.  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14356"/>
            <a:ext cx="807249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Методы при проведении опытов и экспериментов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 наблюдения.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Игровой метод.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Элементарный опыт.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Словесные методы: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рассказ воспитателя;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б) рассказы детей;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в) беседы. </a:t>
            </a:r>
          </a:p>
          <a:p>
            <a:r>
              <a:rPr lang="ru-RU" sz="3200" dirty="0" smtClean="0"/>
              <a:t>  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scha\Desktop\1580231920_1-p-ekologicheskie-fon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500042"/>
            <a:ext cx="75724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Формы работы с детьми: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1.Фронтальные;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2.Групповые;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3.Индивидуальные. 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663</Words>
  <PresentationFormat>Экран (4:3)</PresentationFormat>
  <Paragraphs>97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Чаенков</dc:creator>
  <cp:lastModifiedBy>user</cp:lastModifiedBy>
  <cp:revision>48</cp:revision>
  <dcterms:created xsi:type="dcterms:W3CDTF">2020-10-07T17:36:59Z</dcterms:created>
  <dcterms:modified xsi:type="dcterms:W3CDTF">2020-10-22T03:50:57Z</dcterms:modified>
</cp:coreProperties>
</file>