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8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0042"/>
            <a:ext cx="8458200" cy="2187174"/>
          </a:xfrm>
        </p:spPr>
        <p:txBody>
          <a:bodyPr>
            <a:no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85728"/>
            <a:ext cx="57481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ФИНАНСОВАЯ ГРАМОТНОСТЬ ДЕТЕЙ СТАРШЕГО ДОШКОЛЬНОГО ВОЗРАСТА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МБДОУ «Солгонский детский сад»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C:\Users\user\AppData\Local\Microsoft\Windows\Temporary Internet Files\Content.Word\Screenshot_2019-12-16-13-04-33.png"/>
          <p:cNvPicPr/>
          <p:nvPr/>
        </p:nvPicPr>
        <p:blipFill>
          <a:blip r:embed="rId2"/>
          <a:srcRect t="25921" r="-13" b="31413"/>
          <a:stretch>
            <a:fillRect/>
          </a:stretch>
        </p:blipFill>
        <p:spPr bwMode="auto">
          <a:xfrm>
            <a:off x="4143372" y="3786190"/>
            <a:ext cx="45720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Результат: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Узнают и называют денежные знаки;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Производят математические операции при покупке товара;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Знакомы с правила поведения в магазине;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Формируется  чувство бережливости и уважения к труду человека;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Развиваются коммуникативные навыки общения;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Рисунок 3" descr="C:\Users\user\AppData\Local\Microsoft\Windows\Temporary Internet Files\Content.Word\Screenshot_2019-12-16-13-02-47.png"/>
          <p:cNvPicPr/>
          <p:nvPr/>
        </p:nvPicPr>
        <p:blipFill>
          <a:blip r:embed="rId2"/>
          <a:srcRect t="27068" r="4886" b="31642"/>
          <a:stretch>
            <a:fillRect/>
          </a:stretch>
        </p:blipFill>
        <p:spPr bwMode="auto">
          <a:xfrm>
            <a:off x="285721" y="3714752"/>
            <a:ext cx="37147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reenshot_2019-12-16-13-02-41.png"/>
          <p:cNvPicPr/>
          <p:nvPr/>
        </p:nvPicPr>
        <p:blipFill>
          <a:blip r:embed="rId3"/>
          <a:srcRect l="15618" t="24907" r="10938" b="31193"/>
          <a:stretch>
            <a:fillRect/>
          </a:stretch>
        </p:blipFill>
        <p:spPr bwMode="auto">
          <a:xfrm rot="5400000">
            <a:off x="5393537" y="3393257"/>
            <a:ext cx="33575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Литература: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1. Галкина Л.Н. «Экономическое образование детей дошкольного возраста»</a:t>
            </a:r>
          </a:p>
          <a:p>
            <a:r>
              <a:rPr lang="ru-RU" sz="2400" b="1" dirty="0" smtClean="0"/>
              <a:t>2.</a:t>
            </a:r>
            <a:r>
              <a:rPr lang="ru-RU" sz="2400" b="1" dirty="0" smtClean="0"/>
              <a:t>Киселёва Ю.А. «Финансовая грамотность дошкольника»</a:t>
            </a:r>
          </a:p>
          <a:p>
            <a:r>
              <a:rPr lang="ru-RU" sz="2400" b="1" dirty="0" smtClean="0"/>
              <a:t>3</a:t>
            </a:r>
            <a:r>
              <a:rPr lang="ru-RU" sz="2400" b="1" dirty="0" smtClean="0"/>
              <a:t>. Шорыгина Т.А. «Беседы об экономике»</a:t>
            </a:r>
          </a:p>
          <a:p>
            <a:r>
              <a:rPr lang="ru-RU" sz="2400" b="1" dirty="0" smtClean="0"/>
              <a:t>4. </a:t>
            </a:r>
            <a:r>
              <a:rPr lang="ru-RU" sz="2400" b="1" dirty="0" smtClean="0"/>
              <a:t>И</a:t>
            </a:r>
            <a:r>
              <a:rPr lang="ru-RU" sz="2400" b="1" dirty="0" smtClean="0"/>
              <a:t>нтернет ресурсы: </a:t>
            </a:r>
            <a:endParaRPr lang="en-US" sz="2400" b="1" dirty="0" smtClean="0"/>
          </a:p>
          <a:p>
            <a:r>
              <a:rPr lang="en-US" sz="2400" b="1" dirty="0" smtClean="0"/>
              <a:t>ds50.ru </a:t>
            </a:r>
            <a:r>
              <a:rPr lang="en-US" sz="2400" b="1" dirty="0" err="1" smtClean="0"/>
              <a:t>zanyatiya_v_detskom_sadu</a:t>
            </a:r>
            <a:r>
              <a:rPr lang="en-US" sz="2400" b="1" dirty="0" smtClean="0"/>
              <a:t>…</a:t>
            </a:r>
            <a:r>
              <a:rPr lang="en-US" sz="2400" b="1" dirty="0" err="1" smtClean="0"/>
              <a:t>konspekt</a:t>
            </a:r>
            <a:r>
              <a:rPr lang="en-US" sz="2400" b="1" dirty="0" smtClean="0"/>
              <a:t>…</a:t>
            </a:r>
            <a:r>
              <a:rPr lang="en-US" sz="2400" b="1" dirty="0" err="1" smtClean="0"/>
              <a:t>detskom</a:t>
            </a:r>
            <a:r>
              <a:rPr lang="en-US" sz="2400" b="1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Формирование основ экономических компетенций и финансовой грамотности  у детей старшего дошкольного возраста.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Формировать экономические представления и компетенции;</a:t>
            </a:r>
          </a:p>
          <a:p>
            <a:r>
              <a:rPr lang="ru-RU" sz="2400" dirty="0" smtClean="0"/>
              <a:t>Развивать экономическое мышление дошкольников;</a:t>
            </a:r>
          </a:p>
          <a:p>
            <a:r>
              <a:rPr lang="ru-RU" sz="2400" dirty="0" smtClean="0"/>
              <a:t>Воспитывать социально-личностные качества и ценностные ориентиры, необходимые для рационального поведения в сфере экономики;</a:t>
            </a:r>
          </a:p>
          <a:p>
            <a:r>
              <a:rPr lang="ru-RU" sz="2400" dirty="0" smtClean="0"/>
              <a:t>Обучать правильному отношению к деньгам, способам их зарабатывания и разумному их использованию.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Мы реализуем через различные виды и формы организации детской деятельности: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сюжетно-ролевые игры «Семья», «Магазин»;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дидактические игры с экономическим содержанием;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разучивание пословиц, ситуационные задачи, загадки, кроссворды.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«</a:t>
            </a:r>
            <a:r>
              <a:rPr lang="ru-RU" i="1" dirty="0" smtClean="0"/>
              <a:t>Сколько бы ни был длинен путь, </a:t>
            </a:r>
          </a:p>
          <a:p>
            <a:pPr>
              <a:buNone/>
            </a:pPr>
            <a:r>
              <a:rPr lang="ru-RU" i="1" dirty="0" smtClean="0"/>
              <a:t>всегда он начинается с первого шага</a:t>
            </a:r>
            <a:r>
              <a:rPr lang="ru-RU" dirty="0" smtClean="0"/>
              <a:t>»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       Когда же этот первый шаг по формированию основ экономической культуры и знакомству с азами финансовой грамотности должен быть сделан?</a:t>
            </a:r>
          </a:p>
          <a:p>
            <a:endParaRPr lang="ru-RU" dirty="0"/>
          </a:p>
        </p:txBody>
      </p:sp>
      <p:pic>
        <p:nvPicPr>
          <p:cNvPr id="4" name="Рисунок 3" descr="C:\Users\user\AppData\Local\Microsoft\Windows\Temporary Internet Files\Content.Word\Screenshot_2019-12-16-13-03-08.png"/>
          <p:cNvPicPr/>
          <p:nvPr/>
        </p:nvPicPr>
        <p:blipFill>
          <a:blip r:embed="rId2"/>
          <a:srcRect l="15626" t="29490" r="7804" b="34506"/>
          <a:stretch>
            <a:fillRect/>
          </a:stretch>
        </p:blipFill>
        <p:spPr bwMode="auto">
          <a:xfrm>
            <a:off x="4929190" y="3714752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2637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Дети рано включаются в экономическую жизнь семьи, сталкиваются с деньгами, ходят с родителями в магазин, участвуют в купле – продаже и других финансово-экономических отношениях, овладевая, таким образом, экономической информацией на житейском уровне.</a:t>
            </a:r>
          </a:p>
          <a:p>
            <a:pPr algn="just"/>
            <a:r>
              <a:rPr lang="ru-RU" sz="2400" dirty="0" smtClean="0"/>
              <a:t>Наш детский сад работает над реализацией программы по развитию экономического воспитания старших дошкольников «Финансовая грамотность»</a:t>
            </a:r>
          </a:p>
          <a:p>
            <a:endParaRPr lang="ru-RU" sz="2400" dirty="0"/>
          </a:p>
        </p:txBody>
      </p:sp>
      <p:pic>
        <p:nvPicPr>
          <p:cNvPr id="4" name="Рисунок 3" descr="C:\Users\user\AppData\Local\Microsoft\Windows\Temporary Internet Files\Content.Word\Screenshot_2019-12-16-13-02-52.png"/>
          <p:cNvPicPr/>
          <p:nvPr/>
        </p:nvPicPr>
        <p:blipFill>
          <a:blip r:embed="rId2"/>
          <a:srcRect t="40138" b="32340"/>
          <a:stretch>
            <a:fillRect/>
          </a:stretch>
        </p:blipFill>
        <p:spPr bwMode="auto">
          <a:xfrm>
            <a:off x="2286194" y="4357694"/>
            <a:ext cx="571483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6780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Финансовая грамотность – это психологическое качество человека, показывающее степень его осведомленности в финансовых вопросах, умение зарабатывать и управлять деньгами.</a:t>
            </a:r>
          </a:p>
          <a:p>
            <a:r>
              <a:rPr lang="ru-RU" sz="2400" dirty="0" smtClean="0"/>
              <a:t>В чем актуальность программы?</a:t>
            </a:r>
          </a:p>
          <a:p>
            <a:endParaRPr lang="ru-RU" sz="2000" dirty="0" smtClean="0"/>
          </a:p>
        </p:txBody>
      </p:sp>
      <p:pic>
        <p:nvPicPr>
          <p:cNvPr id="4" name="Рисунок 3" descr="C:\Users\user\AppData\Local\Microsoft\Windows\Temporary Internet Files\Content.Word\Screenshot_2019-12-16-13-02-58.png"/>
          <p:cNvPicPr/>
          <p:nvPr/>
        </p:nvPicPr>
        <p:blipFill>
          <a:blip r:embed="rId2"/>
          <a:srcRect t="25459" b="30275"/>
          <a:stretch>
            <a:fillRect/>
          </a:stretch>
        </p:blipFill>
        <p:spPr bwMode="auto">
          <a:xfrm>
            <a:off x="2286194" y="2643182"/>
            <a:ext cx="60720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Пространственно-образовательная среда.</a:t>
            </a:r>
          </a:p>
          <a:p>
            <a:r>
              <a:rPr lang="ru-RU" sz="2400" dirty="0" smtClean="0"/>
              <a:t>Экономическая среда:</a:t>
            </a:r>
          </a:p>
          <a:p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  1. Информационная: (произведения художественной литературы экономического содержания, поговорки, пословицы, модели </a:t>
            </a:r>
            <a:r>
              <a:rPr lang="ru-RU" sz="2400" dirty="0" smtClean="0"/>
              <a:t>товаров).</a:t>
            </a: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  2. Занимательно – экономическая зона (кроссворды, головоломки, занимательные задачи и т.д.)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C:\Users\user\AppData\Local\Microsoft\Windows\Temporary Internet Files\Content.Word\Screenshot_2019-12-16-13-03-52.png"/>
          <p:cNvPicPr/>
          <p:nvPr/>
        </p:nvPicPr>
        <p:blipFill>
          <a:blip r:embed="rId2"/>
          <a:srcRect t="36706" r="27166" b="31626"/>
          <a:stretch>
            <a:fillRect/>
          </a:stretch>
        </p:blipFill>
        <p:spPr bwMode="auto">
          <a:xfrm>
            <a:off x="4000496" y="3786190"/>
            <a:ext cx="47863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 </a:t>
            </a:r>
            <a:r>
              <a:rPr lang="ru-RU" sz="2400" dirty="0" err="1" smtClean="0"/>
              <a:t>Деятельностно</a:t>
            </a:r>
            <a:r>
              <a:rPr lang="ru-RU" sz="2400" dirty="0" smtClean="0"/>
              <a:t> – экономическая зона:</a:t>
            </a:r>
          </a:p>
          <a:p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     - дидактические игры с экономическим содержанием, наборы инструментов, модели денежных знаков, валюты, ценники, банкомат, банковские карты, «Магазин».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Рисунок 3" descr="C:\Users\user\AppData\Local\Microsoft\Windows\Temporary Internet Files\Content.Word\Screenshot_2019-12-16-13-03-28.png"/>
          <p:cNvPicPr/>
          <p:nvPr/>
        </p:nvPicPr>
        <p:blipFill>
          <a:blip r:embed="rId2"/>
          <a:srcRect t="25817" r="4348" b="32498"/>
          <a:stretch>
            <a:fillRect/>
          </a:stretch>
        </p:blipFill>
        <p:spPr bwMode="auto">
          <a:xfrm>
            <a:off x="500034" y="3000372"/>
            <a:ext cx="31432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reenshot_2019-12-16-13-03-21.png"/>
          <p:cNvPicPr/>
          <p:nvPr/>
        </p:nvPicPr>
        <p:blipFill>
          <a:blip r:embed="rId3"/>
          <a:srcRect l="23107" t="24285" b="31881"/>
          <a:stretch>
            <a:fillRect/>
          </a:stretch>
        </p:blipFill>
        <p:spPr bwMode="auto">
          <a:xfrm rot="5400000">
            <a:off x="4805046" y="3038796"/>
            <a:ext cx="3643336" cy="356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383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Цель программы:</vt:lpstr>
      <vt:lpstr>Задачи  программы:</vt:lpstr>
      <vt:lpstr>Методы и приемы: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2019-12-15T15:41:47Z</dcterms:created>
  <dcterms:modified xsi:type="dcterms:W3CDTF">2010-11-04T01:28:47Z</dcterms:modified>
</cp:coreProperties>
</file>