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61" r:id="rId5"/>
    <p:sldId id="259" r:id="rId6"/>
    <p:sldId id="257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20972106_4-phonoteka_org-p-fon-dlya-prezentatsii-detskii-po-matematik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 Black" pitchFamily="34" charset="0"/>
              </a:rPr>
              <a:t>МБДОУ «</a:t>
            </a:r>
            <a:r>
              <a:rPr lang="ru-RU" sz="2200" b="1" dirty="0" err="1" smtClean="0">
                <a:latin typeface="Arial Black" pitchFamily="34" charset="0"/>
              </a:rPr>
              <a:t>Солгонский</a:t>
            </a:r>
            <a:r>
              <a:rPr lang="ru-RU" sz="2200" b="1" dirty="0" smtClean="0">
                <a:latin typeface="Arial Black" pitchFamily="34" charset="0"/>
              </a:rPr>
              <a:t> детский сад»</a:t>
            </a:r>
            <a:r>
              <a:rPr lang="ru-RU" smtClean="0">
                <a:latin typeface="Arial Black" pitchFamily="34" charset="0"/>
              </a:rPr>
              <a:t/>
            </a:r>
            <a:br>
              <a:rPr lang="ru-RU" smtClean="0">
                <a:latin typeface="Arial Black" pitchFamily="34" charset="0"/>
              </a:rPr>
            </a:br>
            <a:r>
              <a:rPr lang="ru-RU" smtClean="0">
                <a:latin typeface="Arial Black" pitchFamily="34" charset="0"/>
              </a:rPr>
              <a:t>2022 г.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Формирование основ  математической грамотности у детей дошкольного возраста</a:t>
            </a:r>
            <a:b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Воспитатель: Лалетина Дарья Александровна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2" name="Picture 2" descr="C:\Users\Asus\Desktop\Screenshot_2022-02-24-20-31-5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404665"/>
            <a:ext cx="3754846" cy="2808312"/>
          </a:xfrm>
          <a:prstGeom prst="rect">
            <a:avLst/>
          </a:prstGeom>
          <a:noFill/>
        </p:spPr>
      </p:pic>
      <p:pic>
        <p:nvPicPr>
          <p:cNvPr id="5123" name="Picture 3" descr="C:\Users\Asus\Desktop\Screenshot_2020-03-05-13-13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07036"/>
            <a:ext cx="4320480" cy="329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 descr="C:\Users\Asus\Desktop\Screenshot_2022-02-24-20-32-1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654" y="2492896"/>
            <a:ext cx="3757773" cy="2847749"/>
          </a:xfrm>
          <a:prstGeom prst="rect">
            <a:avLst/>
          </a:prstGeom>
          <a:noFill/>
        </p:spPr>
      </p:pic>
      <p:pic>
        <p:nvPicPr>
          <p:cNvPr id="6147" name="Picture 3" descr="C:\Users\Asus\Desktop\Screenshot_2022-02-24-20-02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2492896"/>
            <a:ext cx="3600400" cy="26911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27038"/>
            <a:ext cx="7560840" cy="19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Вывод: </a:t>
            </a: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математическая грамотность дошкольников способствует развитию  логического мышления и интеллектуального развития ,повышает качество математической подготовленности, позволяет детям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765353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sus\Desktop\6dfaf4585ac86042753dae4bdf3f88db-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017368" cy="393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Математическая грамотность дошкольника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способность выделять математическую проблему и решать ее, функционально использовать математические знания и умения в различных жизненных ситуациях.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653536" cy="5669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задачам  по формированию </a:t>
            </a: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математической грамотности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образовательной области  </a:t>
            </a: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«Познание»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относится: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-формирование   познавательных действий;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-становление сознания;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-развитие воображения и творческой активности;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-формирование объектов окружающего мира (форма, цвет, размер, материал и др.).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653536" cy="50405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1845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задачи для развития математической грамотности: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мотивации учения, ориентированной на удовлетворение познавательных интересов, радость творчества.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умственных действий (анализ, синтез, сравнение, обобщение, классификация, аналогия)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творческих способностей, фантазии, воображений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 объемов внимания и памяти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речи, умение высказывать и обосновывать свои суждения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Воспитание интереса к предмету и процессу обучения в целом.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04664"/>
            <a:ext cx="7077472" cy="1296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9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Цель педагога </a:t>
            </a:r>
            <a:r>
              <a:rPr lang="ru-RU" sz="9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помочь детям с легкостью воспринимать окружающий их мир, научить адаптироваться в любых ситуациях, находить нестандартные решения и идти к поставленной цели.</a:t>
            </a:r>
          </a:p>
          <a:p>
            <a:pPr>
              <a:buNone/>
            </a:pPr>
            <a:endParaRPr lang="ru-RU" sz="8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9" name="Picture 5" descr="C:\Users\Asus\Desktop\d096d2e19a4e5a76a67b0396b506e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4572000" cy="369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занятиях ФЭМП формирую    предпосылки математической  грамотности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2700" b="1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Desktop\2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4362"/>
            <a:ext cx="5688632" cy="427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Asus\Desktop\Screenshot_2022-02-24-20-03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600400" cy="2683388"/>
          </a:xfrm>
          <a:prstGeom prst="rect">
            <a:avLst/>
          </a:prstGeom>
          <a:noFill/>
        </p:spPr>
      </p:pic>
      <p:pic>
        <p:nvPicPr>
          <p:cNvPr id="3075" name="Picture 3" descr="C:\Users\Asus\Desktop\Screenshot_2022-02-24-20-03-4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11245"/>
            <a:ext cx="3600400" cy="30374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Работа в </a:t>
            </a:r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парах,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группах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к презентации\IMG_20200123_1555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3645131" cy="2730731"/>
          </a:xfrm>
          <a:prstGeom prst="rect">
            <a:avLst/>
          </a:prstGeom>
          <a:noFill/>
        </p:spPr>
      </p:pic>
      <p:pic>
        <p:nvPicPr>
          <p:cNvPr id="2050" name="Picture 2" descr="C:\Users\Asus\Desktop\7431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C:\Users\Asus\Desktop\20827-91a3c48d2d1bcd75431c8fd36b25ce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920208" cy="2190156"/>
          </a:xfrm>
          <a:prstGeom prst="rect">
            <a:avLst/>
          </a:prstGeom>
          <a:noFill/>
        </p:spPr>
      </p:pic>
      <p:pic>
        <p:nvPicPr>
          <p:cNvPr id="4099" name="Picture 3" descr="C:\Users\Asus\Desktop\fc1825647765b1bf701fe7a3ea387c02.jp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096344" cy="2323648"/>
          </a:xfrm>
          <a:prstGeom prst="rect">
            <a:avLst/>
          </a:prstGeom>
          <a:noFill/>
        </p:spPr>
      </p:pic>
      <p:pic>
        <p:nvPicPr>
          <p:cNvPr id="4100" name="Picture 4" descr="C:\Users\Asus\Desktop\Sg-DFv_KE_vf_1200x0_AybP2us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3933056"/>
            <a:ext cx="3122713" cy="234203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 своей работе использую занимательные игры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158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«Солгонский детский сад» 2022 г. Формирование основ  математической грамотности у детей дошкольного возраста  Воспитатель: Лалетина Дарья Александровна</vt:lpstr>
      <vt:lpstr>   Математическая грамотность дошкольника </vt:lpstr>
      <vt:lpstr>           К задачам  по формированию математической грамотности образовательной области  «Познание» относится:  -формирование   познавательных действий;  -становление сознания;  -развитие воображения и творческой активности;  -формирование объектов окружающего мира (форма, цвет, размер, материал и др.).  </vt:lpstr>
      <vt:lpstr>          </vt:lpstr>
      <vt:lpstr>Слайд 5</vt:lpstr>
      <vt:lpstr>     На занятиях ФЭМП формирую    предпосылки математической  грамотности 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математической грамотности у дошкольников</dc:title>
  <dc:creator>Asus</dc:creator>
  <cp:lastModifiedBy>Asus</cp:lastModifiedBy>
  <cp:revision>90</cp:revision>
  <dcterms:created xsi:type="dcterms:W3CDTF">2022-02-07T05:47:00Z</dcterms:created>
  <dcterms:modified xsi:type="dcterms:W3CDTF">2022-04-01T07:34:35Z</dcterms:modified>
</cp:coreProperties>
</file>