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68" r:id="rId2"/>
    <p:sldId id="257" r:id="rId3"/>
    <p:sldId id="258" r:id="rId4"/>
    <p:sldId id="261" r:id="rId5"/>
    <p:sldId id="256" r:id="rId6"/>
    <p:sldId id="265" r:id="rId7"/>
    <p:sldId id="270" r:id="rId8"/>
    <p:sldId id="275" r:id="rId9"/>
    <p:sldId id="262" r:id="rId10"/>
    <p:sldId id="272" r:id="rId11"/>
    <p:sldId id="273" r:id="rId12"/>
    <p:sldId id="276" r:id="rId13"/>
    <p:sldId id="277" r:id="rId14"/>
    <p:sldId id="278" r:id="rId15"/>
    <p:sldId id="279" r:id="rId16"/>
    <p:sldId id="280" r:id="rId17"/>
    <p:sldId id="281" r:id="rId18"/>
    <p:sldId id="259" r:id="rId19"/>
    <p:sldId id="260" r:id="rId20"/>
    <p:sldId id="274" r:id="rId21"/>
    <p:sldId id="263" r:id="rId22"/>
    <p:sldId id="264" r:id="rId23"/>
    <p:sldId id="271" r:id="rId24"/>
    <p:sldId id="283" r:id="rId25"/>
    <p:sldId id="282" r:id="rId26"/>
    <p:sldId id="267" r:id="rId27"/>
    <p:sldId id="266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2" autoAdjust="0"/>
    <p:restoredTop sz="94660"/>
  </p:normalViewPr>
  <p:slideViewPr>
    <p:cSldViewPr>
      <p:cViewPr>
        <p:scale>
          <a:sx n="51" d="100"/>
          <a:sy n="51" d="100"/>
        </p:scale>
        <p:origin x="-1722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77F3F-AE14-41A1-818D-137AA342C5D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46397-8488-4C97-AA3A-102AADC32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81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46397-8488-4C97-AA3A-102AADC32D2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14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72;&#1085;&#1103;&#1090;&#1080;&#1077;\&#1060;&#1080;&#1082;&#1089;&#1080;&#1082;&#1080;%20-%20&#1052;&#1086;&#1083;&#1086;&#1082;&#1086;%20(&#1084;&#1080;&#1085;&#1091;&#1089;)_(Inkompmusic.ru)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72;&#1085;&#1103;&#1090;&#1080;&#1077;\voice-2021-01-27-16-29.mp3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72;&#1085;&#1103;&#1090;&#1080;&#1077;\voice-2021-01-27-16-31.mp3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72;&#1085;&#1103;&#1090;&#1080;&#1077;\voice-changer-2021-01-27-16-55.mp3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\voice-changer-2021-01-27-16-56.mp3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\voice-changer-2021-01-27-16-56_1.mp3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\voice-changer-2021-01-27-16-57.mp3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\voice-changer-2021-01-27-16-58.mp3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\voice-changer-2021-01-27-16-58_1.mp3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79;&#1072;&#1085;&#1103;&#1090;&#1080;&#1077;\Screenrecorder-2021-01-28-20-06-10-831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72;&#1085;&#1103;&#1090;&#1080;&#1077;\voice-changer-2021-01-27-16-12.mp3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\voice-2021-01-27-16-38.mp3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\voice-changer-2021-01-27-16-41.mp3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\voice-changer-2021-01-27-16-42.mp3" TargetMode="Externa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72;&#1085;&#1103;&#1090;&#1080;&#1077;\zvuki-raboty-bankomata.mp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\&#1087;&#1086;&#1089;.mp3" TargetMode="Externa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\voice-changer-2021-01-27-16-47.mp3" TargetMode="Externa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72;&#1085;&#1103;&#1090;&#1080;&#1077;\&#1040;%20&#1082;&#1090;&#1086;%20&#1090;&#1072;&#1082;&#1080;&#1077;%20&#1092;&#1080;&#1082;&#1089;&#1080;&#1082;&#1080;%20-%20&#1073;&#1086;&#1083;&#1100;&#1096;&#1086;&#1081;-&#1073;&#1086;&#1083;&#1100;&#1096;&#1086;&#1081;%20&#1089;&#1077;&#1082;&#1088;&#1077;&#1090;))%20(www.hotplayer.ru).mp3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72;&#1085;&#1103;&#1090;&#1080;&#1077;\&#1087;&#1072;&#1087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72;&#1085;&#1103;&#1090;&#1080;&#1077;\voice-changer-2021-01-27-16-14.mp3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72;&#1085;&#1103;&#1090;&#1080;&#1077;\&#1042;&#1077;&#1076;&#1100;&#1084;&#1072;%20-%20&#1057;&#1084;&#1077;&#1093;%20(www.hotplayer.ru).mp3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\voice-changer-2021-01-29-11-11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\voice-changer-2021-01-29-11-13.mp3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иксики - Молоко (минус)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5877272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садик\Desktop\solnce17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156"/>
            <a:ext cx="6747815" cy="672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6004" y="332656"/>
            <a:ext cx="45719" cy="11381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oice-2021-01-27-16-2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vlcsnap-2019-08-21-23h35m05s08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oice-2021-01-27-16-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vlcsnap-2019-08-21-23h35m05s08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oice-changer-2021-01-27-16-5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vlcsnap-2019-08-21-23h35m05s08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oice-changer-2021-01-27-16-5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vlcsnap-2019-08-21-23h35m05s08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voice-changer-2021-01-27-16-56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vlcsnap-2019-08-21-23h35m05s08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voice-changer-2021-01-27-16-5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vlcsnap-2019-08-21-23h35m05s08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oice-changer-2021-01-27-16-5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vlcsnap-2019-08-21-23h35m05s08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voice-changer-2021-01-27-16-58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C:\Users\user\Desktop\задания для занятия\igrushki-2go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0482"/>
            <a:ext cx="8820472" cy="6091638"/>
          </a:xfrm>
          <a:prstGeom prst="rect">
            <a:avLst/>
          </a:prstGeom>
          <a:noFill/>
        </p:spPr>
      </p:pic>
      <p:pic>
        <p:nvPicPr>
          <p:cNvPr id="1028" name="Picture 4" descr="https://cdn.svyaznoy.ru/upload/iblock/1b0/russell-hobbs-22230-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07904" y="3933056"/>
            <a:ext cx="1936865" cy="1417320"/>
          </a:xfrm>
          <a:prstGeom prst="rect">
            <a:avLst/>
          </a:prstGeom>
          <a:noFill/>
        </p:spPr>
      </p:pic>
      <p:pic>
        <p:nvPicPr>
          <p:cNvPr id="1030" name="Picture 6" descr="C:\Users\user\Desktop\задания для занятия\023020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05064"/>
            <a:ext cx="1656184" cy="1304763"/>
          </a:xfrm>
          <a:prstGeom prst="rect">
            <a:avLst/>
          </a:prstGeom>
          <a:noFill/>
        </p:spPr>
      </p:pic>
      <p:pic>
        <p:nvPicPr>
          <p:cNvPr id="1031" name="Picture 7" descr="C:\Users\user\Desktop\задания для занятия\aHR0cHM6Ly9jZG4xLm96b25lLnJ1L3MzL211bHRpbWVkaWEtcC82MDA5MDE4MzQ5LmpwZw==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357298"/>
            <a:ext cx="1440160" cy="1440160"/>
          </a:xfrm>
          <a:prstGeom prst="rect">
            <a:avLst/>
          </a:prstGeom>
          <a:noFill/>
        </p:spPr>
      </p:pic>
      <p:pic>
        <p:nvPicPr>
          <p:cNvPr id="1032" name="Picture 8" descr="C:\Users\user\Desktop\задания для занятия\201623_eef2a-1000x1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340768"/>
            <a:ext cx="1460104" cy="1460104"/>
          </a:xfrm>
          <a:prstGeom prst="rect">
            <a:avLst/>
          </a:prstGeom>
          <a:noFill/>
        </p:spPr>
      </p:pic>
      <p:pic>
        <p:nvPicPr>
          <p:cNvPr id="1033" name="Picture 9" descr="C:\Users\user\Desktop\задания для занятия\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3861048"/>
            <a:ext cx="1224649" cy="1533550"/>
          </a:xfrm>
          <a:prstGeom prst="rect">
            <a:avLst/>
          </a:prstGeom>
          <a:noFill/>
        </p:spPr>
      </p:pic>
      <p:pic>
        <p:nvPicPr>
          <p:cNvPr id="1034" name="Picture 10" descr="C:\Users\user\Desktop\задания для занятия\Horizont-20MW800-1378-13-1024x1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268760"/>
            <a:ext cx="1472680" cy="1472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Отдыхай-ка</a:t>
            </a:r>
            <a:endParaRPr lang="ru-RU" dirty="0"/>
          </a:p>
        </p:txBody>
      </p:sp>
      <p:pic>
        <p:nvPicPr>
          <p:cNvPr id="5" name="Screenrecorder-2021-01-28-20-06-10-83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760538"/>
            <a:ext cx="9144000" cy="433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oice-changer-2021-01-27-16-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задания для занятия\vlcsnap-2017-08-22-18h57m05s009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voice-2021-01-27-16-3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задания для занятия\448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задания для занятия\ccHMbterhm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voice-changer-2021-01-27-16-4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задания для занятия\ccHMbterhm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voice-changer-2021-01-27-16-4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zvuki-raboty-bankomat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111102343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п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esktop\задания для занятия\6d2c56_61025fbd7e4d4af2b197fe8352dc3ba2_mv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5" name="voice-changer-2021-01-27-16-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задания для занятия\изолированная-комодом-ключевая-белизна-сокровища-20917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задания для занятия\wallperz.com-20171004183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А кто такие фиксики - большой-большой секрет))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vlcsnap-2019-08-21-23h35m05s08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па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задания для занятия\vlcsnap-2017-08-22-18h57m05s009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oice-changer-2021-01-27-16-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1110234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Desktop\задания для занятия\depositphotos_31214751-stock-illustration-witch-on-broom-cartoon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Ведьма - Смех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111102343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voice-changer-2021-01-29-11-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111102343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voice-changer-2021-01-29-11-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E:\Scan_20210129_145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06" y="0"/>
            <a:ext cx="8918494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2</Words>
  <Application>Microsoft Office PowerPoint</Application>
  <PresentationFormat>Экран (4:3)</PresentationFormat>
  <Paragraphs>2</Paragraphs>
  <Slides>28</Slides>
  <Notes>1</Notes>
  <HiddenSlides>0</HiddenSlides>
  <MMClips>23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Отдыхай-ка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109</cp:revision>
  <dcterms:created xsi:type="dcterms:W3CDTF">2021-01-21T03:27:56Z</dcterms:created>
  <dcterms:modified xsi:type="dcterms:W3CDTF">2021-02-03T01:24:39Z</dcterms:modified>
</cp:coreProperties>
</file>