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70868-5867-40C9-B5B2-68DC42A2DFE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372CD9-6369-48FA-BD75-6A84B2E2D2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2571744"/>
            <a:ext cx="36433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Граттаж</a:t>
            </a:r>
            <a:endParaRPr lang="ru-RU" sz="6600" b="1" dirty="0" smtClean="0">
              <a:solidFill>
                <a:srgbClr val="FF0000"/>
              </a:solidFill>
            </a:endParaRPr>
          </a:p>
          <a:p>
            <a:endParaRPr lang="ru-RU" sz="66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accent4"/>
                </a:solidFill>
              </a:rPr>
              <a:t>Старший воспитатель: Аникина Елена Михайловна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Шаг 4. С помощью зубочистки процарапайте Луну, звезды, силуэты созвездий.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343944"/>
            <a:ext cx="7786742" cy="40140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процарапывания будет крошка от краски, её не нужно стряхивать рукой, необходимо воспользоваться кисточкой и смахнуть её в заранее приготовленный контейнер для мусора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c041bc0340c1b01e2064b099ad60b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531" y="2786058"/>
            <a:ext cx="4896938" cy="35385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как мои детки еще маленькие, мы используем для рисования шаблоны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rafaret_korab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000372"/>
            <a:ext cx="2571767" cy="2636845"/>
          </a:xfrm>
        </p:spPr>
      </p:pic>
      <p:pic>
        <p:nvPicPr>
          <p:cNvPr id="5" name="Рисунок 4" descr="trafaret_mash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71810"/>
            <a:ext cx="411955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rafareti_nasekomi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72494"/>
            <a:ext cx="3929090" cy="3914775"/>
          </a:xfrm>
        </p:spPr>
      </p:pic>
      <p:pic>
        <p:nvPicPr>
          <p:cNvPr id="5" name="Рисунок 4" descr="trafareti_ptiz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857364"/>
            <a:ext cx="47625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Образцы рисунков выполненных в технике Граттаж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4286280" cy="2926883"/>
          </a:xfrm>
        </p:spPr>
      </p:pic>
      <p:pic>
        <p:nvPicPr>
          <p:cNvPr id="5" name="Рисунок 4" descr="10bd19b96910b6c982929e0a95c07063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928802"/>
            <a:ext cx="3005131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mthumb.ph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215370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ож граттаж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29684" cy="3200400"/>
          </a:xfrm>
        </p:spPr>
      </p:pic>
      <p:pic>
        <p:nvPicPr>
          <p:cNvPr id="5" name="Рисунок 4" descr="тож гратта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857628"/>
            <a:ext cx="850112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1285860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является одной из нетрадиционных техник рисования. Суть этой интересной техники заключается в том, что рисунок процарапывается острым инструментом.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571744"/>
            <a:ext cx="5143504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1785926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Простор для фантазии тут просто огромен: например, можно рисовать пластиковой вилкой: целой – волны на море, отломав «лишние» зубцы – дорогу, рельсы и т.д. Можно придумать применение и черенку вилки, и одноразовому пластиковому ножу, и даже ложке!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290"/>
            <a:ext cx="438155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928926" y="500042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 рисунка создается с помощью картона и свечи. На картон наносят слой воска или парафина (в домашних условиях можно использовать обычную свечу), а затем наносят тушь или гуашь.  Разновидностей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граттажа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очень много, многие используют вместо свечи, цветные восковые мелки или же цветной картон. Тогда при процарапывании рисунка будет вырисовываться цветное изображение.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obby-grattazh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29000"/>
            <a:ext cx="466725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Знакомство с техникой граттаж я хочу начать с вот такой картинки</a:t>
            </a:r>
            <a:endParaRPr lang="ru-RU" dirty="0"/>
          </a:p>
        </p:txBody>
      </p:sp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928934"/>
            <a:ext cx="4762500" cy="3571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85723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техникой граттаж  я хочу начать с самого простого рисунка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4257676" cy="6226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329114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потребуется: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обычный картон (не глянцевый) или акварельная шершавая бумага;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восковые мелки (желательно такие, которые оставляют насыщенный, жирный след);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гуашь, лучше темных тонов;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губка;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деревянная зубочистка (или пустой автоматический карандаш, палочки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чупа-чупсов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т.д.)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400052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10525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Шаг 1. Разделим лист пополам и закрасим одну часть желтым мелком, а вторую синим. Закрашивать нужно тщательно – постараемся, чтобы не осталось незакрашенных участков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3439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3990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2. Черной гуашью покроем всю поверхность листа. Кисть должна быть сухая, а гуашь - густая, ни в коем случае не разбавляйте водой.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3439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001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Шаг 3. Когда краска высохнет, берете вилку и плавными движениями процарапываете волны.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3439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302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Шаг 1. Разделим лист пополам и закрасим одну часть желтым мелком, а вторую синим. Закрашивать нужно тщательно – постараемся, чтобы не осталось незакрашенных участков</vt:lpstr>
      <vt:lpstr>Шаг 2. Черной гуашью покроем всю поверхность листа. Кисть должна быть сухая, а гуашь - густая, ни в коем случае не разбавляйте водой.</vt:lpstr>
      <vt:lpstr>Шаг 3. Когда краска высохнет, берете вилку и плавными движениями процарапываете волны.</vt:lpstr>
      <vt:lpstr>Шаг 4. С помощью зубочистки процарапайте Луну, звезды, силуэты созвездий. </vt:lpstr>
      <vt:lpstr>После процарапывания будет крошка от краски, её не нужно стряхивать рукой, необходимо воспользоваться кисточкой и смахнуть её в заранее приготовленный контейнер для мусора </vt:lpstr>
      <vt:lpstr>Так как мои детки еще маленькие, мы используем для рисования шаблоны</vt:lpstr>
      <vt:lpstr>Слайд 13</vt:lpstr>
      <vt:lpstr>Образцы рисунков выполненных в технике Граттаж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2013-02-27T23:49:12Z</dcterms:created>
  <dcterms:modified xsi:type="dcterms:W3CDTF">2020-04-30T06:04:29Z</dcterms:modified>
</cp:coreProperties>
</file>