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620688"/>
            <a:ext cx="7344816" cy="510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Пересказ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один из способов активизации речи.</a:t>
            </a:r>
            <a:endParaRPr lang="ru-RU" sz="7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15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nsportal.ru/sites/default/files/2019/12/04/1_3_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34481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7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1484784"/>
            <a:ext cx="5904655" cy="220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СПАСИБО ЗА ВНИМАНИЕ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4"/>
            <a:ext cx="9144000" cy="683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980728"/>
            <a:ext cx="7560840" cy="262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</a:t>
            </a:r>
            <a:endParaRPr lang="ru-RU" sz="3200" dirty="0">
              <a:ea typeface="Calibri"/>
              <a:cs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Актуализировать и уточнить, расширить знания педагогов о развитии речи детей дошкольного возраста в рамках развития навыка пересказа.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82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643664838_33-adonius-club-p-fon-dlya-prezentatsii-dou-3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692696"/>
            <a:ext cx="7704856" cy="6186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Дать педагогам запас теоретических знаний о проблеме формирования грамматического строя речи;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Помочь практически освоить приемы формирования навыков пересказа;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Упражнять воспитателей в выборе и поиске наиболее эффективных вариантов выполнения заданий;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Вовлечение воспитателей в решение проблемы, достижение единых требований к ребенку.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6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"/>
            <a:ext cx="9144000" cy="685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76470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азвитие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речи является одним из самых важных приобретений ребенка в дошкольном детстве, и рассматривается в современным дошкольном воспитании как общая основа воспитания и обучения детей.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2"/>
            <a:ext cx="9144000" cy="684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692696"/>
            <a:ext cx="7776864" cy="5384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определенные требования к литературному тексту для пересказа: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доступное, понятное детям содержание;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разнообразие жанров;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четкая композиция;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простой и грамотный язык с использованием разнообразным языковых средств;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небольшой объем.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44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404664"/>
            <a:ext cx="78488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Занятие по пересказу имеет следующую типовую структуру: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1.Вводная часть. Подготовка детей к восприятию нового произведения, главным образом его идеи (оживление аналогичного личного опыта детей, показ картинки и др.).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Первичное чтение без предупреждения о последующем пересказе, чтобы обеспечить свободное художественное восприятие. Эти два этапа опускаются, если произведение уже хорошо знакомо детям.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Подготовительная беседа (анализ произведения).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Повторное чтение, суммирующее результаты разбора. Вторичное чтение должно быть более медленным по сравнению с первым.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Пауза для подготовки детей к ответам, для запоминания текста (несколько секунд).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 Пересказ. Активное руководство воспитателя. В конце вызвать ребенка с наиболее яркой речью или использовать эмоциональные приемы (пересказ по ролям, инсценировка).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 Анализ пересказов детей.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91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617414"/>
            <a:ext cx="770485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Приемы, способствующие эффективности восприятия художественного произведения: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рассматривание картин, иллюстраций, предметов, о которых пойдет речь в рассказе;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использование загадок, пословиц,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потешек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стихов и т. д., способствующих пониманию содержания рассказа;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наблюдения в природе и окружающей жизни, обращение к личному опыту детей.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85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515895"/>
            <a:ext cx="7704856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Приемы, работы над текстом произведения: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беседа по произведению;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выстраивание в логической последовательности серии сюжетных картинок к рассказу или сказке;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выделение из текста фраз к каждой картинке;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частичный пересказ во время беседы (пересказывают особенно трудные части текста, где есть описание, диалоги действующих лиц);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составление плана произведения (в качестве вспомогательных средств могут использоваться серии сюжетных картинок или подобранные к каждой части текста предметные картинки, а также символы и пиктограммы).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4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1643664838_33-adonius-club-p-fon-dlya-prezentatsii-dou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824" cy="6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764704"/>
            <a:ext cx="7488832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Приемы, способствующие совершенствованию детских пересказов: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Для достижения связности и плавности пересказов наиболее уместен подсказ слова или фразы воспитателем.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— В тех случаях, когда произведение делится на логические части и достаточно длинно, применяется пересказ по частям, причем сменой рассказчиков руководит педагог, останавливая ребенка по окончании части и иногда подчеркивая это обстоятельство.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7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2022-09-18T14:44:01Z</dcterms:created>
  <dcterms:modified xsi:type="dcterms:W3CDTF">2022-09-18T15:19:39Z</dcterms:modified>
</cp:coreProperties>
</file>