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1" r:id="rId3"/>
    <p:sldId id="262" r:id="rId4"/>
    <p:sldId id="264" r:id="rId5"/>
    <p:sldId id="270" r:id="rId6"/>
    <p:sldId id="267" r:id="rId7"/>
    <p:sldId id="283" r:id="rId8"/>
    <p:sldId id="285" r:id="rId9"/>
    <p:sldId id="286" r:id="rId10"/>
    <p:sldId id="280" r:id="rId11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речи 1</c:v>
                </c:pt>
                <c:pt idx="1">
                  <c:v>Развитие речи 2</c:v>
                </c:pt>
                <c:pt idx="2">
                  <c:v>Социально -нравственное развите1</c:v>
                </c:pt>
                <c:pt idx="3">
                  <c:v>Социально -нравственное развите2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речи 1</c:v>
                </c:pt>
                <c:pt idx="1">
                  <c:v>Развитие речи 2</c:v>
                </c:pt>
                <c:pt idx="2">
                  <c:v>Социально -нравственное развите1</c:v>
                </c:pt>
                <c:pt idx="3">
                  <c:v>Социально -нравственное развите2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20</c:v>
                </c:pt>
                <c:pt idx="2">
                  <c:v>18</c:v>
                </c:pt>
                <c:pt idx="3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речи 1</c:v>
                </c:pt>
                <c:pt idx="1">
                  <c:v>Развитие речи 2</c:v>
                </c:pt>
                <c:pt idx="2">
                  <c:v>Социально -нравственное развите1</c:v>
                </c:pt>
                <c:pt idx="3">
                  <c:v>Социально -нравственное развите2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</c:v>
                </c:pt>
                <c:pt idx="3">
                  <c:v>3</c:v>
                </c:pt>
              </c:numCache>
            </c:numRef>
          </c:val>
        </c:ser>
        <c:axId val="93283072"/>
        <c:axId val="93284608"/>
      </c:barChart>
      <c:catAx>
        <c:axId val="93283072"/>
        <c:scaling>
          <c:orientation val="minMax"/>
        </c:scaling>
        <c:axPos val="b"/>
        <c:tickLblPos val="nextTo"/>
        <c:crossAx val="93284608"/>
        <c:crosses val="autoZero"/>
        <c:auto val="1"/>
        <c:lblAlgn val="ctr"/>
        <c:lblOffset val="100"/>
      </c:catAx>
      <c:valAx>
        <c:axId val="93284608"/>
        <c:scaling>
          <c:orientation val="minMax"/>
        </c:scaling>
        <c:axPos val="l"/>
        <c:majorGridlines/>
        <c:numFmt formatCode="General" sourceLinked="1"/>
        <c:tickLblPos val="nextTo"/>
        <c:crossAx val="932830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ltana.com/files/wallpapers-2/Teal-Powerpoint-Background-Pictures-0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920881" cy="50167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«Воспитатель года – 2022»</a:t>
            </a:r>
          </a:p>
          <a:p>
            <a:pPr algn="ctr"/>
            <a:endParaRPr lang="ru-RU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Конкурсное задание «ПЕДАГОГИЧЕСКАЯ РИТОРИКА» 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(Методический семинар)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«Использование современных образовательных технологий,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способствующих социально-коммуникативному развитию дошкольников»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5" y="5085184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«Солгонский детский сад»</a:t>
            </a:r>
          </a:p>
          <a:p>
            <a:pPr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Коконова Мария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2657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Современные образовательные технологии позволяют мне развивать и поддерживать интерес к процессу обучения,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достигать положительных результатов в обучении и воспитательной деятельности,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благоприятный психологический климат в группе,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поставить каждого воспитанника в ситуацию успеха.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105716">
            <a:off x="184851" y="4085823"/>
            <a:ext cx="3346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344570">
            <a:off x="77284" y="4535710"/>
            <a:ext cx="770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      внимание!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ltana.com/files/wallpapers-2/Teal-Powerpoint-Background-Pictures-0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188640"/>
            <a:ext cx="48965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Здравствуйте,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 зовут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Коконова Мария Николаевна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Работаю в  МБДОУ «Солгонский детский сад»  воспитателем с 2019 года.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 – средне – специальное (незаконченное), Обучаюсь на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курсе в Ачинском педагогическом колледже по специальности «Дошкольное образование.  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стаж -2 года 7 месяцев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pPr algn="ctr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xn----ftbbsfefrgc2abf.xn--p1ai/wp-content/uploads/2020/10/kokonova-mariya-nikolaevna-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77667" cy="52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628800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возникновения и становления педагогического опыта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836713"/>
            <a:ext cx="79598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Приняла участие в  практических семинарах по теме: «Коллективные способы обучения» на базе нашего детского сада, где познакомилась с разными технологиями учебного взаимодействия и прожила их на себе.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педагогами ДОУ адаптировали технологии  для дошкольного возраста; </a:t>
            </a:r>
          </a:p>
          <a:p>
            <a:pPr algn="r"/>
            <a:endParaRPr lang="ru-RU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85786" y="2571744"/>
          <a:ext cx="800105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928670"/>
            <a:ext cx="76328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КСО показало, что обучающиеся: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самостоятельно могут  работать как в парах постоянного и сменного состава, так и в малых группах;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участвуют в рефлексии,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освоили несколько эмоциональных состояний; 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используют схематизацию, знаки;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работают по технологиям  «Взаимотренажа»,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Взаимообчения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используют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для разучивания стихотворений.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AppData\Local\Microsoft\Windows\Temporary Internet Files\Content.Word\20220209_092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071942"/>
            <a:ext cx="3786214" cy="247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857496"/>
            <a:ext cx="164307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Технология</a:t>
            </a:r>
          </a:p>
          <a:p>
            <a:pPr algn="ctr"/>
            <a:r>
              <a:rPr lang="ru-RU" sz="2400" b="1" dirty="0" smtClean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КСО</a:t>
            </a:r>
            <a:endParaRPr lang="ru-RU" sz="2400" b="1" cap="none" spc="0" dirty="0" smtClean="0">
              <a:ln w="222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214423"/>
            <a:ext cx="454903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</a:t>
            </a:r>
          </a:p>
          <a:p>
            <a:pPr algn="ctr"/>
            <a:r>
              <a:rPr lang="ru-RU" b="1" cap="none" spc="0" dirty="0" err="1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Взаимоподражания</a:t>
            </a:r>
            <a:r>
              <a:rPr lang="ru-RU" b="1" cap="none" spc="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или </a:t>
            </a:r>
            <a:r>
              <a:rPr lang="ru-RU" b="1" cap="none" spc="0" dirty="0" err="1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взаимообучения</a:t>
            </a:r>
            <a:r>
              <a:rPr lang="ru-RU" b="1" cap="none" spc="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практическим действиям </a:t>
            </a:r>
            <a:endParaRPr lang="ru-RU" b="1" cap="none" spc="0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algn="ctr"/>
            <a:endParaRPr lang="ru-RU" b="1" cap="none" spc="0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1610" y="5157192"/>
            <a:ext cx="217484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Фронтально – парные занятия</a:t>
            </a:r>
          </a:p>
          <a:p>
            <a:pPr algn="ctr"/>
            <a:r>
              <a:rPr lang="ru-RU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(ФПЗ)</a:t>
            </a:r>
            <a:endParaRPr lang="ru-RU" b="1" cap="none" spc="0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059830" y="5304126"/>
            <a:ext cx="25202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Методика схематизации</a:t>
            </a:r>
            <a:endParaRPr lang="ru-RU" b="1" cap="none" spc="0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1281410"/>
            <a:ext cx="18722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Технология</a:t>
            </a:r>
          </a:p>
          <a:p>
            <a:pPr algn="ctr"/>
            <a:r>
              <a:rPr lang="ru-RU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взаимотренажа</a:t>
            </a:r>
            <a:endParaRPr lang="ru-RU" b="1" cap="none" spc="0" dirty="0" smtClean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000504"/>
            <a:ext cx="21328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Технология</a:t>
            </a:r>
          </a:p>
          <a:p>
            <a:pPr algn="ctr"/>
            <a:r>
              <a:rPr lang="ru-RU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разучивания стихов в парах</a:t>
            </a:r>
            <a:endParaRPr lang="ru-RU" b="1" cap="none" spc="0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3068960"/>
            <a:ext cx="214314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Технология </a:t>
            </a:r>
            <a:r>
              <a:rPr lang="ru-RU" b="1" dirty="0" err="1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взаимопередачи</a:t>
            </a:r>
            <a:endParaRPr lang="ru-RU" b="1" dirty="0" smtClean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тем (ВПТ)</a:t>
            </a:r>
            <a:endParaRPr lang="ru-RU" b="1" cap="none" spc="0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rot="10800000">
            <a:off x="5286380" y="3714752"/>
            <a:ext cx="1877910" cy="1298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 rot="10800000" flipV="1">
            <a:off x="5715009" y="1988840"/>
            <a:ext cx="1233257" cy="654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V="1">
            <a:off x="2786050" y="3500438"/>
            <a:ext cx="1071570" cy="4348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 rot="5400000" flipH="1" flipV="1">
            <a:off x="3571868" y="4286256"/>
            <a:ext cx="1571636" cy="428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  <a:stCxn id="9" idx="1"/>
          </p:cNvCxnSpPr>
          <p:nvPr/>
        </p:nvCxnSpPr>
        <p:spPr>
          <a:xfrm rot="10800000">
            <a:off x="5643570" y="3470251"/>
            <a:ext cx="1071570" cy="60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cxnSpLocks/>
          </p:cNvCxnSpPr>
          <p:nvPr/>
        </p:nvCxnSpPr>
        <p:spPr>
          <a:xfrm>
            <a:off x="3026412" y="2480908"/>
            <a:ext cx="902646" cy="4480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55576" y="40466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79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42852"/>
            <a:ext cx="860733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Данная технология предполагает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усвоение знаний, умений и навыков, развитие коммуникативных качеств личности, путем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взаимообучения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воспитанников, поэтапной проработкой  материала, обмена мнениями и знаний и информацией. 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идет по принципу «Учись сам, учи других, учись у других».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Главная идея технологии КСО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учится вместе, а не просто выполнять , что то вместе.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использую данную технологию для того,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научить детей общению друг с другом в процессе обучения.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благодаря этой технологии 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овладевают умениями самостоятельно организовывать свою учебную деятельность  на каждом этапе обучения от объяснения  нового материала. Учатся использовать различные средства обучения. Дают самооценку деятельности, вырабатывают самостоятельно критерии оценивания.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AppData\Local\Microsoft\Windows\Temporary Internet Files\Content.Word\20220209_091208.jpg"/>
          <p:cNvPicPr/>
          <p:nvPr/>
        </p:nvPicPr>
        <p:blipFill>
          <a:blip r:embed="rId3" cstate="print"/>
          <a:srcRect t="28739" r="1928"/>
          <a:stretch>
            <a:fillRect/>
          </a:stretch>
        </p:blipFill>
        <p:spPr bwMode="auto">
          <a:xfrm>
            <a:off x="3143240" y="4429132"/>
            <a:ext cx="5617666" cy="226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476672"/>
            <a:ext cx="68580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из  технологий  КСО, которую использую в своей педагогической деятельности – это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фротально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парные занятия. Именно ФПЗ лучше всего помогают развитию коммуникативных способностей обучающихся и способствуют активизации речи, выстраиванию коммуникаций с постоянным (сменным) напарниками. 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ФПЗ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можно проводить с обучающимися  на всех ступенях обучения. 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ФПЗ – тема разбивается на несколько смысловых фрагментов, с каждым из которых, проводится фронтально – парная работа , состоящая из 4 этапов. 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ФПЗ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детям «обсуждать, задавать друг другу вопросы,  именно в зоне их ближайшего развития. 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ФПЗ опорами для памяти выступают схемы.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7667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42918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Взаимотренаж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предназначен для закрепления учебного материала, тренировки, отработки нового учебного материала. Основан на работе в парах сменного состава.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8864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 взаимотренажа</a:t>
            </a:r>
          </a:p>
        </p:txBody>
      </p:sp>
      <p:pic>
        <p:nvPicPr>
          <p:cNvPr id="9" name="Рисунок 8" descr="C:\Users\user\AppData\Local\Microsoft\Windows\Temporary Internet Files\Content.Word\20220209_091336.jpg"/>
          <p:cNvPicPr/>
          <p:nvPr/>
        </p:nvPicPr>
        <p:blipFill>
          <a:blip r:embed="rId3" cstate="print"/>
          <a:srcRect l="6283" b="-79"/>
          <a:stretch>
            <a:fillRect/>
          </a:stretch>
        </p:blipFill>
        <p:spPr bwMode="auto">
          <a:xfrm>
            <a:off x="4929190" y="2285992"/>
            <a:ext cx="3929090" cy="384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Microsoft\Windows\Temporary Internet Files\Content.Word\20220209_0914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285992"/>
            <a:ext cx="4071966" cy="376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7667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71481"/>
            <a:ext cx="78488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взаимообучения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взаимоподражания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практическим действиям. На примере рисования «Машина».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8864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учебного взаимодействия:</a:t>
            </a:r>
          </a:p>
        </p:txBody>
      </p:sp>
      <p:pic>
        <p:nvPicPr>
          <p:cNvPr id="12" name="Рисунок 11" descr="C:\Users\user\AppData\Local\Microsoft\Windows\Temporary Internet Files\Content.Word\20220209_093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AppData\Local\Microsoft\Windows\Temporary Internet Files\Content.Word\20220209_095301.jpg"/>
          <p:cNvPicPr/>
          <p:nvPr/>
        </p:nvPicPr>
        <p:blipFill>
          <a:blip r:embed="rId4" cstate="print"/>
          <a:srcRect l="8688" t="25220" r="10294" b="14875"/>
          <a:stretch>
            <a:fillRect/>
          </a:stretch>
        </p:blipFill>
        <p:spPr bwMode="auto">
          <a:xfrm>
            <a:off x="2928926" y="2214554"/>
            <a:ext cx="3857652" cy="211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AppData\Local\Microsoft\Windows\Temporary Internet Files\Content.Word\20220209_095822.jpg"/>
          <p:cNvPicPr/>
          <p:nvPr/>
        </p:nvPicPr>
        <p:blipFill>
          <a:blip r:embed="rId5" cstate="print"/>
          <a:srcRect l="7383" t="27566" r="10300" b="23993"/>
          <a:stretch>
            <a:fillRect/>
          </a:stretch>
        </p:blipFill>
        <p:spPr bwMode="auto">
          <a:xfrm>
            <a:off x="4714876" y="4214818"/>
            <a:ext cx="4286280" cy="249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2945</TotalTime>
  <Words>390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185</cp:revision>
  <dcterms:created xsi:type="dcterms:W3CDTF">2018-08-07T15:57:43Z</dcterms:created>
  <dcterms:modified xsi:type="dcterms:W3CDTF">2022-02-10T06:35:57Z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725284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