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0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208912" cy="3524809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Формирование основ финансовой грамотности детей старшего дошкольного возраста.</a:t>
            </a:r>
            <a:br>
              <a:rPr lang="ru-RU" b="1" dirty="0" smtClean="0"/>
            </a:br>
            <a:r>
              <a:rPr lang="ru-RU" sz="3600" b="1" dirty="0" smtClean="0"/>
              <a:t>МБДОУ «Солгонский </a:t>
            </a:r>
            <a:r>
              <a:rPr lang="ru-RU" sz="3600" b="1" dirty="0" smtClean="0"/>
              <a:t>детский сад»</a:t>
            </a:r>
            <a:br>
              <a:rPr lang="ru-RU" sz="3600" b="1" dirty="0" smtClean="0"/>
            </a:br>
            <a:r>
              <a:rPr lang="ru-RU" sz="3600" b="1" dirty="0" smtClean="0"/>
              <a:t>Старший воспитатель: </a:t>
            </a:r>
            <a:br>
              <a:rPr lang="ru-RU" sz="3600" b="1" dirty="0" smtClean="0"/>
            </a:br>
            <a:r>
              <a:rPr lang="ru-RU" sz="3600" b="1" dirty="0" smtClean="0"/>
              <a:t>Е.М. </a:t>
            </a:r>
            <a:r>
              <a:rPr lang="ru-RU" sz="3600" b="1" dirty="0" smtClean="0"/>
              <a:t>Аникина</a:t>
            </a:r>
            <a:br>
              <a:rPr lang="ru-RU" sz="3600" b="1" dirty="0" smtClean="0"/>
            </a:br>
            <a:r>
              <a:rPr lang="ru-RU" sz="3600" b="1" dirty="0" smtClean="0"/>
              <a:t>декабрь 2020г. 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980728"/>
            <a:ext cx="8280920" cy="2592288"/>
          </a:xfrm>
        </p:spPr>
        <p:txBody>
          <a:bodyPr/>
          <a:lstStyle/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методы обучения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Игровое обучение – это форма учебного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в условных ситуациях, направленная на воссоздание и усвоение общественного опыта во всех его проявлениях: знаниях, навыках, умениях, эмоционально-оценочной деятельности.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методы обучения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Словесные методы позволяют в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кратчайший срок передавать детям информацию, ставить перед ними учебную задачу, указывать пути ее решения.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обучения</a:t>
            </a:r>
            <a:endParaRPr lang="ru-RU" dirty="0"/>
          </a:p>
        </p:txBody>
      </p:sp>
      <p:pic>
        <p:nvPicPr>
          <p:cNvPr id="4" name="Рисунок 3" descr="87_ma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4363509"/>
            <a:ext cx="3744416" cy="2494491"/>
          </a:xfrm>
          <a:prstGeom prst="rect">
            <a:avLst/>
          </a:prstGeom>
        </p:spPr>
      </p:pic>
      <p:pic>
        <p:nvPicPr>
          <p:cNvPr id="5" name="Рисунок 4" descr="C:\Users\коста\Desktop\фото фин грам\20210114_161835.jpg"/>
          <p:cNvPicPr/>
          <p:nvPr/>
        </p:nvPicPr>
        <p:blipFill>
          <a:blip r:embed="rId3" cstate="print"/>
          <a:srcRect t="5609" r="18183" b="11645"/>
          <a:stretch>
            <a:fillRect/>
          </a:stretch>
        </p:blipFill>
        <p:spPr bwMode="auto">
          <a:xfrm rot="5400000">
            <a:off x="5431531" y="3145535"/>
            <a:ext cx="3933055" cy="349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340768"/>
            <a:ext cx="8280920" cy="432048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Беседа. Беседа применяется в тех случаях, когда у детей имеются некоторый опыт и знания о предметах и явлениях, которым она посвящена. В ходе беседы знания детей уточняются, обогащаются, систематизируются.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Тестовый метод. Тест – стандартизированное задание по результатам выполнения, которого судят о знаниях, умениях и личностных характеристиках.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-27384"/>
            <a:ext cx="7344816" cy="1360836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словесного обучения.</a:t>
            </a:r>
            <a:endParaRPr lang="ru-RU" dirty="0"/>
          </a:p>
        </p:txBody>
      </p:sp>
      <p:pic>
        <p:nvPicPr>
          <p:cNvPr id="12" name="Рисунок 11" descr="20181128_1304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03915" y="3854202"/>
            <a:ext cx="5340085" cy="300379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 необходимо обучаться с дошкольного возраста. Проблема воспитания финансовой грамотности стала предметом исследования применительно к детям дошкольного возраста. Раннее разумное воспитание финансовой грамотности служит основой эффективного взаимодействия с окружающим миром.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коста\Desktop\фото фин грам\20210114_161817.jpg"/>
          <p:cNvPicPr/>
          <p:nvPr/>
        </p:nvPicPr>
        <p:blipFill>
          <a:blip r:embed="rId2" cstate="print"/>
          <a:srcRect l="5680" r="26110"/>
          <a:stretch>
            <a:fillRect/>
          </a:stretch>
        </p:blipFill>
        <p:spPr bwMode="auto">
          <a:xfrm rot="5400000">
            <a:off x="5939644" y="3653644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3384376" cy="475252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Воспитание финансовой грамотности дошкольников тема новая, полностью не исследована.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Авторские программы:            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1. «Финансовая грамотность: методические рекомендации для преподавателя» А. О. Жданова. 2.«Дети и деньги» А. Е. Пушкарь,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3.«Первые шаги по ступеням финансовой грамотности для дошкольников» Н. 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Авторские программы </a:t>
            </a:r>
            <a:endParaRPr lang="ru-RU" dirty="0"/>
          </a:p>
        </p:txBody>
      </p:sp>
      <p:pic>
        <p:nvPicPr>
          <p:cNvPr id="7" name="Рисунок 6" descr="book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95728" y="4005064"/>
            <a:ext cx="2448272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2160241" cy="308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2682875" cy="342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280920" cy="432048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просвещение и воспитание детей дошкольного возраста – это новое направление в дошкольной педагогике, так как финансовая грамотность является глобальной социальной проблемой, неотделимой от ребенка с самых ранних лет его жизни.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93739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3421017"/>
            <a:ext cx="4834438" cy="3436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320480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заключается в формировании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полезных привычек в сфере финансов, начиная с раннего возраста, это поможет избежать детям многих ошибок по мере взросления и приобретения финансовой самостоятельности, а также заложит основу финансовой безопасности и благополучия на протяжении жизни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huge_9339e8f7-809f-4d4b-8f5d-b0f8232b3e6f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32040" y="3521969"/>
            <a:ext cx="4211960" cy="3336031"/>
          </a:xfrm>
          <a:prstGeom prst="rect">
            <a:avLst/>
          </a:prstGeom>
        </p:spPr>
      </p:pic>
      <p:pic>
        <p:nvPicPr>
          <p:cNvPr id="5" name="Рисунок 4" descr="C:\Users\user\AppData\Local\Microsoft\Windows\Temporary Internet Files\Content.Word\Screenshot_2019-12-16-13-04-33.png"/>
          <p:cNvPicPr/>
          <p:nvPr/>
        </p:nvPicPr>
        <p:blipFill>
          <a:blip r:embed="rId3" cstate="print"/>
          <a:srcRect t="27015" r="-13" b="32507"/>
          <a:stretch>
            <a:fillRect/>
          </a:stretch>
        </p:blipFill>
        <p:spPr bwMode="auto">
          <a:xfrm>
            <a:off x="251520" y="3645024"/>
            <a:ext cx="45720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32048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Другими словами – это знание, позволяющее достичь финансового благополучия и оставаться на этом уровне всю свою жизнь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0181128_13134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72541" y="3442692"/>
            <a:ext cx="4271459" cy="341530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8976"/>
            <a:ext cx="4164910" cy="34290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268760"/>
            <a:ext cx="8280920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Национальная Стратегия повышения финансовой грамотности  определяет приоритеты, цели и задачи, способы их эффективного достижения и решения в сфере государственного управления отношениями, возникающими при повышении финансовой грамотности населения, создании системы финансового образования и информирования в сфере защиты прав потребителей финансовых услуг в Российской Федерации на среднесрочный период.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0181128_130629.jpg"/>
          <p:cNvPicPr>
            <a:picLocks noChangeAspect="1"/>
          </p:cNvPicPr>
          <p:nvPr/>
        </p:nvPicPr>
        <p:blipFill>
          <a:blip r:embed="rId2" cstate="email"/>
          <a:srcRect l="31250" r="1250" b="11111"/>
          <a:stretch>
            <a:fillRect/>
          </a:stretch>
        </p:blipFill>
        <p:spPr>
          <a:xfrm>
            <a:off x="5255568" y="3977680"/>
            <a:ext cx="3888432" cy="2880320"/>
          </a:xfrm>
          <a:prstGeom prst="rect">
            <a:avLst/>
          </a:prstGeom>
        </p:spPr>
      </p:pic>
      <p:pic>
        <p:nvPicPr>
          <p:cNvPr id="5" name="Рисунок 4" descr="C:\Users\user\AppData\Local\Microsoft\Windows\Temporary Internet Files\Content.Word\Screenshot_2019-12-16-13-02-47.png"/>
          <p:cNvPicPr/>
          <p:nvPr/>
        </p:nvPicPr>
        <p:blipFill>
          <a:blip r:embed="rId3" cstate="print"/>
          <a:srcRect t="27068" r="4886" b="33066"/>
          <a:stretch>
            <a:fillRect/>
          </a:stretch>
        </p:blipFill>
        <p:spPr bwMode="auto">
          <a:xfrm>
            <a:off x="755576" y="3861048"/>
            <a:ext cx="410445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		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Настоящая Стратегия основывается на Федеральном законе от 28 июня 2013 г. №172-ФЗ «О стратегическом планировании в Российской Федерации», Законе Российской Федерации от 17 февраля 1992 г. № 2300-1 «О защите прав потребителей», Федеральном законе от 29 декабря 2012 г. № 273-ФЗ «Об образовании в Российской Федерации», других федеральных законах, нормативных правовых актах Правительства Российской Федерации и федеральных органов исполнительной власти, регулирующих отношения, возникающие в сфере повышения уровня финансовой грамотности населения и развития финансового образования в Российской Федерации.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81128_123428.jpg"/>
          <p:cNvPicPr>
            <a:picLocks noChangeAspect="1"/>
          </p:cNvPicPr>
          <p:nvPr/>
        </p:nvPicPr>
        <p:blipFill>
          <a:blip r:embed="rId2" cstate="email"/>
          <a:srcRect b="13580"/>
          <a:stretch>
            <a:fillRect/>
          </a:stretch>
        </p:blipFill>
        <p:spPr>
          <a:xfrm>
            <a:off x="4499992" y="3861048"/>
            <a:ext cx="4644008" cy="299695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3888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	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 Ожидаемым результатом реализации Стратегии является достижение главной цели – создание основ для формирования финансового грамотного поведения населения как необходимого условия финансового благополучия домохозяйств и обеспечения устойчивого экономического роста.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стратегии.</a:t>
            </a:r>
            <a:endParaRPr lang="ru-RU" dirty="0"/>
          </a:p>
        </p:txBody>
      </p:sp>
      <p:pic>
        <p:nvPicPr>
          <p:cNvPr id="7" name="Рисунок 6" descr="20181128_1316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3870048"/>
            <a:ext cx="5040560" cy="2835315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всё-таки правильно познакомить ребенка с финансовой составляющей жизненных отношений?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1.Для начала необходимо четко объяснить функцию денег на понятном дошкольнику языке. Следует подробно рассказать детям о способах заработка родителями.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стоит заострять внимание на понятиях «бедный» и «богатый».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3.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рекомендуется развивать потребительское отношение к родителям у детей.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200800" cy="121682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Содержание образования по финансовой грамотности дошкольников.</a:t>
            </a: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malish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47330" y="4399587"/>
            <a:ext cx="4696670" cy="2458413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 помощью игр, рассказов, сказок, а так же практических занятий (родителей с детьми) обучить дошкольников, следующему: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деньги, какие они бывают;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«необходимые покупки», и «желаемые покупки»;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такое карманные деньги. Банковская пластиковая карта ребенка;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 планировать свои расходы;                                                                             - техника безопасности использования банковских карт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6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2160" y="4221088"/>
            <a:ext cx="3131840" cy="2636912"/>
          </a:xfrm>
          <a:prstGeom prst="rect">
            <a:avLst/>
          </a:prstGeom>
        </p:spPr>
      </p:pic>
      <p:pic>
        <p:nvPicPr>
          <p:cNvPr id="6" name="Рисунок 5" descr="C:\Users\user\AppData\Local\Microsoft\Windows\Temporary Internet Files\Content.Word\Screenshot_2019-12-16-13-03-21.png"/>
          <p:cNvPicPr/>
          <p:nvPr/>
        </p:nvPicPr>
        <p:blipFill>
          <a:blip r:embed="rId3" cstate="print"/>
          <a:srcRect l="23107" t="26372" b="31881"/>
          <a:stretch>
            <a:fillRect/>
          </a:stretch>
        </p:blipFill>
        <p:spPr bwMode="auto">
          <a:xfrm rot="5400000">
            <a:off x="3170136" y="4110784"/>
            <a:ext cx="26369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user\AppData\Local\Microsoft\Windows\Temporary Internet Files\Content.Word\Screenshot_2019-12-16-13-03-52.png"/>
          <p:cNvPicPr>
            <a:picLocks/>
          </p:cNvPicPr>
          <p:nvPr/>
        </p:nvPicPr>
        <p:blipFill>
          <a:blip r:embed="rId4" cstate="print"/>
          <a:srcRect t="36706" r="27166" b="32556"/>
          <a:stretch>
            <a:fillRect/>
          </a:stretch>
        </p:blipFill>
        <p:spPr bwMode="auto">
          <a:xfrm>
            <a:off x="0" y="4149080"/>
            <a:ext cx="307743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535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Формирование основ финансовой грамотности детей старшего дошкольного возраста. МБДОУ «Солгонский детский сад» Старший воспитатель:  Е.М. Аникина декабрь 2020г. </vt:lpstr>
      <vt:lpstr>Слайд 2</vt:lpstr>
      <vt:lpstr>Слайд 3</vt:lpstr>
      <vt:lpstr>Слайд 4</vt:lpstr>
      <vt:lpstr>Слайд 5</vt:lpstr>
      <vt:lpstr>Слайд 6</vt:lpstr>
      <vt:lpstr>Цель стратегии.</vt:lpstr>
      <vt:lpstr>Содержание образования по финансовой грамотности дошкольников.  </vt:lpstr>
      <vt:lpstr>Слайд 9</vt:lpstr>
      <vt:lpstr>Методы обучения</vt:lpstr>
      <vt:lpstr>Формы словесного обучения.</vt:lpstr>
      <vt:lpstr>Слайд 12</vt:lpstr>
      <vt:lpstr>Авторские программы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коста</cp:lastModifiedBy>
  <cp:revision>419</cp:revision>
  <dcterms:created xsi:type="dcterms:W3CDTF">2018-02-25T09:09:03Z</dcterms:created>
  <dcterms:modified xsi:type="dcterms:W3CDTF">2021-01-18T13:35:02Z</dcterms:modified>
</cp:coreProperties>
</file>