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61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8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7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0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3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8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0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82B7-2C91-46F1-8B72-9BAC1457F3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40EE-61CA-4143-9F8D-65C6E576D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0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3038279.jpg"/>
          <p:cNvPicPr>
            <a:picLocks noChangeAspect="1"/>
          </p:cNvPicPr>
          <p:nvPr/>
        </p:nvPicPr>
        <p:blipFill>
          <a:blip r:embed="rId2" cstate="print"/>
          <a:srcRect l="18890" t="21679" r="9966"/>
          <a:stretch>
            <a:fillRect/>
          </a:stretch>
        </p:blipFill>
        <p:spPr>
          <a:xfrm>
            <a:off x="6896519" y="3915508"/>
            <a:ext cx="3997569" cy="2484353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36038"/>
              </p:ext>
            </p:extLst>
          </p:nvPr>
        </p:nvGraphicFramePr>
        <p:xfrm>
          <a:off x="304801" y="353570"/>
          <a:ext cx="5791198" cy="6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827314"/>
                <a:gridCol w="827314"/>
              </a:tblGrid>
              <a:tr h="522224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06862" y="353571"/>
            <a:ext cx="26611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1</a:t>
            </a:r>
            <a:endParaRPr lang="ru-RU" sz="28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681216" y="1231392"/>
            <a:ext cx="5059680" cy="2011680"/>
          </a:xfrm>
          <a:prstGeom prst="wedgeRoundRectCallout">
            <a:avLst>
              <a:gd name="adj1" fmla="val -17460"/>
              <a:gd name="adj2" fmla="val -6780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банке для всех вас висит прокламация: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«Деньги в кубышках съедает ...»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00544" y="3429000"/>
            <a:ext cx="35112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3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500" t="35556" r="90952" b="2857"/>
          <a:stretch>
            <a:fillRect/>
          </a:stretch>
        </p:blipFill>
        <p:spPr bwMode="auto">
          <a:xfrm>
            <a:off x="311499" y="2467429"/>
            <a:ext cx="798286" cy="4151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192730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кроссворд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084457" y="406400"/>
            <a:ext cx="3280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2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966856" y="1175658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вкусная витрина у овощного……</a:t>
            </a:r>
            <a:r>
              <a:rPr lang="ru-RU" sz="3200" dirty="0" smtClean="0">
                <a:solidFill>
                  <a:schemeClr val="tx1"/>
                </a:solidFill>
              </a:rPr>
              <a:t> 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9029" y="3657600"/>
            <a:ext cx="3788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3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9047" t="12064" r="83810" b="33756"/>
          <a:stretch>
            <a:fillRect/>
          </a:stretch>
        </p:blipFill>
        <p:spPr bwMode="auto">
          <a:xfrm>
            <a:off x="1103086" y="798286"/>
            <a:ext cx="870857" cy="3715657"/>
          </a:xfrm>
          <a:prstGeom prst="rect">
            <a:avLst/>
          </a:prstGeom>
          <a:noFill/>
        </p:spPr>
      </p:pic>
      <p:pic>
        <p:nvPicPr>
          <p:cNvPr id="7" name="Рисунок 6" descr="2020-02-03-12-13-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7086" y="4123870"/>
            <a:ext cx="3265714" cy="253092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кроссворд\фон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4" name="Picture 2" descr="E:\кроссворд\шаблон\Слайд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84571" y="406400"/>
            <a:ext cx="4223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3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981371" y="1248229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товаре должна быть обязательно 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1257" y="3686628"/>
            <a:ext cx="3207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4" cstate="print"/>
          <a:srcRect l="2500" t="35556" r="90952" b="2857"/>
          <a:stretch>
            <a:fillRect/>
          </a:stretch>
        </p:blipFill>
        <p:spPr bwMode="auto">
          <a:xfrm>
            <a:off x="537029" y="2423886"/>
            <a:ext cx="798286" cy="4151085"/>
          </a:xfrm>
          <a:prstGeom prst="rect">
            <a:avLst/>
          </a:prstGeom>
          <a:noFill/>
        </p:spPr>
      </p:pic>
      <p:pic>
        <p:nvPicPr>
          <p:cNvPr id="9" name="Picture 5" descr="E:\кроссворд\шаблон\Слайд5.JPG"/>
          <p:cNvPicPr>
            <a:picLocks noChangeAspect="1" noChangeArrowheads="1"/>
          </p:cNvPicPr>
          <p:nvPr/>
        </p:nvPicPr>
        <p:blipFill>
          <a:blip r:embed="rId4" cstate="print"/>
          <a:srcRect l="9286" t="12487" r="84047" b="34391"/>
          <a:stretch>
            <a:fillRect/>
          </a:stretch>
        </p:blipFill>
        <p:spPr bwMode="auto">
          <a:xfrm>
            <a:off x="1364343" y="827315"/>
            <a:ext cx="812800" cy="3643086"/>
          </a:xfrm>
          <a:prstGeom prst="rect">
            <a:avLst/>
          </a:prstGeom>
          <a:noFill/>
        </p:spPr>
      </p:pic>
      <p:pic>
        <p:nvPicPr>
          <p:cNvPr id="10" name="Picture 6" descr="E:\кроссворд\шаблон\Слайд5.JPG"/>
          <p:cNvPicPr>
            <a:picLocks noChangeAspect="1" noChangeArrowheads="1"/>
          </p:cNvPicPr>
          <p:nvPr/>
        </p:nvPicPr>
        <p:blipFill>
          <a:blip r:embed="rId4" cstate="print"/>
          <a:srcRect l="15833" t="35344" r="77024" b="33757"/>
          <a:stretch>
            <a:fillRect/>
          </a:stretch>
        </p:blipFill>
        <p:spPr bwMode="auto">
          <a:xfrm>
            <a:off x="2162628" y="2423886"/>
            <a:ext cx="870857" cy="2017485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Рабочий стол\кроссворд\2020-02-03-12-17-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2105" y="4183744"/>
            <a:ext cx="2487838" cy="248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россворд\шаблон\Слайд6.JPG"/>
          <p:cNvPicPr>
            <a:picLocks noChangeAspect="1" noChangeArrowheads="1"/>
          </p:cNvPicPr>
          <p:nvPr/>
        </p:nvPicPr>
        <p:blipFill>
          <a:blip r:embed="rId2" cstate="print"/>
          <a:srcRect r="1548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445828" y="275771"/>
            <a:ext cx="4049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4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981371" y="1248229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 ходят на базар там дешевле весь 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6458" y="3599542"/>
            <a:ext cx="4194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500" t="35556" r="90952" b="2857"/>
          <a:stretch>
            <a:fillRect/>
          </a:stretch>
        </p:blipFill>
        <p:spPr bwMode="auto">
          <a:xfrm>
            <a:off x="319314" y="2481944"/>
            <a:ext cx="798286" cy="4151085"/>
          </a:xfrm>
          <a:prstGeom prst="rect">
            <a:avLst/>
          </a:prstGeom>
          <a:noFill/>
        </p:spPr>
      </p:pic>
      <p:pic>
        <p:nvPicPr>
          <p:cNvPr id="8" name="Picture 5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9286" t="12487" r="84047" b="34391"/>
          <a:stretch>
            <a:fillRect/>
          </a:stretch>
        </p:blipFill>
        <p:spPr bwMode="auto">
          <a:xfrm>
            <a:off x="1161143" y="841829"/>
            <a:ext cx="812800" cy="3643086"/>
          </a:xfrm>
          <a:prstGeom prst="rect">
            <a:avLst/>
          </a:prstGeom>
          <a:noFill/>
        </p:spPr>
      </p:pic>
      <p:pic>
        <p:nvPicPr>
          <p:cNvPr id="9" name="Picture 6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15833" t="35344" r="77024" b="33757"/>
          <a:stretch>
            <a:fillRect/>
          </a:stretch>
        </p:blipFill>
        <p:spPr bwMode="auto">
          <a:xfrm>
            <a:off x="1959428" y="2409372"/>
            <a:ext cx="870857" cy="2090057"/>
          </a:xfrm>
          <a:prstGeom prst="rect">
            <a:avLst/>
          </a:prstGeom>
          <a:noFill/>
        </p:spPr>
      </p:pic>
      <p:pic>
        <p:nvPicPr>
          <p:cNvPr id="10" name="Picture 7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2857" t="27725" r="70595" b="34180"/>
          <a:stretch>
            <a:fillRect/>
          </a:stretch>
        </p:blipFill>
        <p:spPr bwMode="auto">
          <a:xfrm>
            <a:off x="2815771" y="1901371"/>
            <a:ext cx="798286" cy="2612572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кроссворд\image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65" y="4238171"/>
            <a:ext cx="2138134" cy="2345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кроссворд\фон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59027"/>
              </p:ext>
            </p:extLst>
          </p:nvPr>
        </p:nvGraphicFramePr>
        <p:xfrm>
          <a:off x="304801" y="353570"/>
          <a:ext cx="5791198" cy="6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827314"/>
                <a:gridCol w="827314"/>
              </a:tblGrid>
              <a:tr h="522224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68308" y="328246"/>
            <a:ext cx="4185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5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981371" y="1248229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 целыми как в танке, сбережения в вашем…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24800" y="3681046"/>
            <a:ext cx="3470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500" t="35556" r="90952" b="2857"/>
          <a:stretch>
            <a:fillRect/>
          </a:stretch>
        </p:blipFill>
        <p:spPr bwMode="auto">
          <a:xfrm>
            <a:off x="319314" y="2438400"/>
            <a:ext cx="798286" cy="4194629"/>
          </a:xfrm>
          <a:prstGeom prst="rect">
            <a:avLst/>
          </a:prstGeom>
          <a:noFill/>
        </p:spPr>
      </p:pic>
      <p:pic>
        <p:nvPicPr>
          <p:cNvPr id="8" name="Picture 5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9286" t="12487" r="84047" b="34391"/>
          <a:stretch>
            <a:fillRect/>
          </a:stretch>
        </p:blipFill>
        <p:spPr bwMode="auto">
          <a:xfrm>
            <a:off x="1161143" y="841829"/>
            <a:ext cx="812800" cy="3643086"/>
          </a:xfrm>
          <a:prstGeom prst="rect">
            <a:avLst/>
          </a:prstGeom>
          <a:noFill/>
        </p:spPr>
      </p:pic>
      <p:pic>
        <p:nvPicPr>
          <p:cNvPr id="9" name="Picture 6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15833" t="35344" r="77024" b="33757"/>
          <a:stretch>
            <a:fillRect/>
          </a:stretch>
        </p:blipFill>
        <p:spPr bwMode="auto">
          <a:xfrm>
            <a:off x="1959428" y="2409372"/>
            <a:ext cx="870857" cy="2090057"/>
          </a:xfrm>
          <a:prstGeom prst="rect">
            <a:avLst/>
          </a:prstGeom>
          <a:noFill/>
        </p:spPr>
      </p:pic>
      <p:pic>
        <p:nvPicPr>
          <p:cNvPr id="10" name="Picture 7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2857" t="27725" r="70595" b="34180"/>
          <a:stretch>
            <a:fillRect/>
          </a:stretch>
        </p:blipFill>
        <p:spPr bwMode="auto">
          <a:xfrm>
            <a:off x="2815771" y="1901371"/>
            <a:ext cx="798286" cy="2612572"/>
          </a:xfrm>
          <a:prstGeom prst="rect">
            <a:avLst/>
          </a:prstGeom>
          <a:noFill/>
        </p:spPr>
      </p:pic>
      <p:pic>
        <p:nvPicPr>
          <p:cNvPr id="11" name="Picture 3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29423" t="35385" r="63558" b="33162"/>
          <a:stretch>
            <a:fillRect/>
          </a:stretch>
        </p:blipFill>
        <p:spPr bwMode="auto">
          <a:xfrm>
            <a:off x="3587262" y="2426677"/>
            <a:ext cx="855784" cy="2157046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кроссворд\image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14" y="4164693"/>
            <a:ext cx="3320143" cy="249010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373257" y="4426857"/>
            <a:ext cx="426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БАНК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кроссворд\фон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59027"/>
              </p:ext>
            </p:extLst>
          </p:nvPr>
        </p:nvGraphicFramePr>
        <p:xfrm>
          <a:off x="304801" y="353570"/>
          <a:ext cx="5791198" cy="6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827314"/>
                <a:gridCol w="827314"/>
              </a:tblGrid>
              <a:tr h="522224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08277" y="316523"/>
            <a:ext cx="3610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6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981371" y="1248229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сметану, хлеб и сыр в кассе чек пробьёт…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35815" y="3610708"/>
            <a:ext cx="2825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500" t="35556" r="90952" b="2857"/>
          <a:stretch>
            <a:fillRect/>
          </a:stretch>
        </p:blipFill>
        <p:spPr bwMode="auto">
          <a:xfrm>
            <a:off x="319314" y="2426678"/>
            <a:ext cx="798286" cy="4206352"/>
          </a:xfrm>
          <a:prstGeom prst="rect">
            <a:avLst/>
          </a:prstGeom>
          <a:noFill/>
        </p:spPr>
      </p:pic>
      <p:pic>
        <p:nvPicPr>
          <p:cNvPr id="8" name="Picture 5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9286" t="12487" r="84047" b="34391"/>
          <a:stretch>
            <a:fillRect/>
          </a:stretch>
        </p:blipFill>
        <p:spPr bwMode="auto">
          <a:xfrm>
            <a:off x="1161143" y="841829"/>
            <a:ext cx="812800" cy="3643086"/>
          </a:xfrm>
          <a:prstGeom prst="rect">
            <a:avLst/>
          </a:prstGeom>
          <a:noFill/>
        </p:spPr>
      </p:pic>
      <p:pic>
        <p:nvPicPr>
          <p:cNvPr id="9" name="Picture 6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15833" t="35344" r="77024" b="33757"/>
          <a:stretch>
            <a:fillRect/>
          </a:stretch>
        </p:blipFill>
        <p:spPr bwMode="auto">
          <a:xfrm>
            <a:off x="1959428" y="2409372"/>
            <a:ext cx="870857" cy="2090057"/>
          </a:xfrm>
          <a:prstGeom prst="rect">
            <a:avLst/>
          </a:prstGeom>
          <a:noFill/>
        </p:spPr>
      </p:pic>
      <p:pic>
        <p:nvPicPr>
          <p:cNvPr id="10" name="Picture 7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2857" t="27725" r="70595" b="34180"/>
          <a:stretch>
            <a:fillRect/>
          </a:stretch>
        </p:blipFill>
        <p:spPr bwMode="auto">
          <a:xfrm>
            <a:off x="2815771" y="1901371"/>
            <a:ext cx="798286" cy="2612572"/>
          </a:xfrm>
          <a:prstGeom prst="rect">
            <a:avLst/>
          </a:prstGeom>
          <a:noFill/>
        </p:spPr>
      </p:pic>
      <p:pic>
        <p:nvPicPr>
          <p:cNvPr id="11" name="Picture 3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29423" t="35385" r="63558" b="33162"/>
          <a:stretch>
            <a:fillRect/>
          </a:stretch>
        </p:blipFill>
        <p:spPr bwMode="auto">
          <a:xfrm>
            <a:off x="3587262" y="2426677"/>
            <a:ext cx="855784" cy="2157046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36250" t="35726" r="56923" b="18804"/>
          <a:stretch>
            <a:fillRect/>
          </a:stretch>
        </p:blipFill>
        <p:spPr bwMode="auto">
          <a:xfrm>
            <a:off x="4407878" y="2450123"/>
            <a:ext cx="832338" cy="3118339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Рабочий стол\кроссворд\image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8021" y="4103006"/>
            <a:ext cx="2564493" cy="256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кроссворд\фон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59027"/>
              </p:ext>
            </p:extLst>
          </p:nvPr>
        </p:nvGraphicFramePr>
        <p:xfrm>
          <a:off x="304801" y="353570"/>
          <a:ext cx="5791198" cy="6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827314"/>
                <a:gridCol w="827314"/>
              </a:tblGrid>
              <a:tr h="522224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52222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29046" y="175846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7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981371" y="1248229"/>
            <a:ext cx="4905829" cy="2249714"/>
          </a:xfrm>
          <a:prstGeom prst="wedgeRoundRectCallout">
            <a:avLst>
              <a:gd name="adj1" fmla="val -16395"/>
              <a:gd name="adj2" fmla="val -665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купили вы колбасы, стрелкой покажут вам точно…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95846" y="3610708"/>
            <a:ext cx="3774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800" b="1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4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500" t="35556" r="90952" b="2857"/>
          <a:stretch>
            <a:fillRect/>
          </a:stretch>
        </p:blipFill>
        <p:spPr bwMode="auto">
          <a:xfrm>
            <a:off x="319314" y="2438400"/>
            <a:ext cx="798286" cy="4194629"/>
          </a:xfrm>
          <a:prstGeom prst="rect">
            <a:avLst/>
          </a:prstGeom>
          <a:noFill/>
        </p:spPr>
      </p:pic>
      <p:pic>
        <p:nvPicPr>
          <p:cNvPr id="9" name="Picture 5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9286" t="12487" r="84047" b="34391"/>
          <a:stretch>
            <a:fillRect/>
          </a:stretch>
        </p:blipFill>
        <p:spPr bwMode="auto">
          <a:xfrm>
            <a:off x="1161143" y="841829"/>
            <a:ext cx="812800" cy="3643086"/>
          </a:xfrm>
          <a:prstGeom prst="rect">
            <a:avLst/>
          </a:prstGeom>
          <a:noFill/>
        </p:spPr>
      </p:pic>
      <p:pic>
        <p:nvPicPr>
          <p:cNvPr id="10" name="Picture 6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15833" t="35344" r="77024" b="33757"/>
          <a:stretch>
            <a:fillRect/>
          </a:stretch>
        </p:blipFill>
        <p:spPr bwMode="auto">
          <a:xfrm>
            <a:off x="1959428" y="2409372"/>
            <a:ext cx="870857" cy="2090057"/>
          </a:xfrm>
          <a:prstGeom prst="rect">
            <a:avLst/>
          </a:prstGeom>
          <a:noFill/>
        </p:spPr>
      </p:pic>
      <p:pic>
        <p:nvPicPr>
          <p:cNvPr id="11" name="Picture 7" descr="E:\кроссворд\шаблон\Слайд5.JPG"/>
          <p:cNvPicPr>
            <a:picLocks noChangeAspect="1" noChangeArrowheads="1"/>
          </p:cNvPicPr>
          <p:nvPr/>
        </p:nvPicPr>
        <p:blipFill>
          <a:blip r:embed="rId3" cstate="print"/>
          <a:srcRect l="22857" t="27725" r="70595" b="34180"/>
          <a:stretch>
            <a:fillRect/>
          </a:stretch>
        </p:blipFill>
        <p:spPr bwMode="auto">
          <a:xfrm>
            <a:off x="2815771" y="1901371"/>
            <a:ext cx="798286" cy="2612572"/>
          </a:xfrm>
          <a:prstGeom prst="rect">
            <a:avLst/>
          </a:prstGeom>
          <a:noFill/>
        </p:spPr>
      </p:pic>
      <p:pic>
        <p:nvPicPr>
          <p:cNvPr id="12" name="Picture 3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29423" t="35385" r="63558" b="33162"/>
          <a:stretch>
            <a:fillRect/>
          </a:stretch>
        </p:blipFill>
        <p:spPr bwMode="auto">
          <a:xfrm>
            <a:off x="3587262" y="2426677"/>
            <a:ext cx="855784" cy="2157046"/>
          </a:xfrm>
          <a:prstGeom prst="rect">
            <a:avLst/>
          </a:prstGeom>
          <a:noFill/>
        </p:spPr>
      </p:pic>
      <p:pic>
        <p:nvPicPr>
          <p:cNvPr id="13" name="Picture 2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36250" t="35726" r="56923" b="18804"/>
          <a:stretch>
            <a:fillRect/>
          </a:stretch>
        </p:blipFill>
        <p:spPr bwMode="auto">
          <a:xfrm>
            <a:off x="4407878" y="2461846"/>
            <a:ext cx="832338" cy="3118339"/>
          </a:xfrm>
          <a:prstGeom prst="rect">
            <a:avLst/>
          </a:prstGeom>
          <a:noFill/>
        </p:spPr>
      </p:pic>
      <p:pic>
        <p:nvPicPr>
          <p:cNvPr id="14" name="Picture 3" descr="C:\Documents and Settings\Admin\Рабочий стол\кроссворд\шаблон\Копия Слайд5.JPG"/>
          <p:cNvPicPr>
            <a:picLocks noChangeAspect="1" noChangeArrowheads="1"/>
          </p:cNvPicPr>
          <p:nvPr/>
        </p:nvPicPr>
        <p:blipFill>
          <a:blip r:embed="rId3" cstate="print"/>
          <a:srcRect l="43173" t="27692" r="50096" b="41710"/>
          <a:stretch>
            <a:fillRect/>
          </a:stretch>
        </p:blipFill>
        <p:spPr bwMode="auto">
          <a:xfrm>
            <a:off x="5263662" y="1899138"/>
            <a:ext cx="820615" cy="2098431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Рабочий стол\кроссворд\image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9158" y="4168415"/>
            <a:ext cx="3543300" cy="235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кроссворд\4381483815838160721_dolla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121</Words>
  <Application>Microsoft Office PowerPoint</Application>
  <PresentationFormat>Произвольный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днс</cp:lastModifiedBy>
  <cp:revision>44</cp:revision>
  <dcterms:created xsi:type="dcterms:W3CDTF">2020-01-27T06:12:25Z</dcterms:created>
  <dcterms:modified xsi:type="dcterms:W3CDTF">2021-01-12T06:53:34Z</dcterms:modified>
</cp:coreProperties>
</file>