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74" r:id="rId7"/>
    <p:sldId id="275" r:id="rId8"/>
    <p:sldId id="276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201"/>
    <p:restoredTop sz="94660"/>
  </p:normalViewPr>
  <p:slideViewPr>
    <p:cSldViewPr snapToGrid="0" showGuides="1">
      <p:cViewPr>
        <p:scale>
          <a:sx n="75" d="100"/>
          <a:sy n="75" d="100"/>
        </p:scale>
        <p:origin x="-4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25599"/>
            <a:ext cx="7772400" cy="1147763"/>
          </a:xfrm>
        </p:spPr>
        <p:txBody>
          <a:bodyPr anchor="b"/>
          <a:lstStyle>
            <a:lvl1pPr algn="ctr">
              <a:defRPr sz="6000">
                <a:solidFill>
                  <a:srgbClr val="DCE71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entury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900" y="30432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CE71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entury" pitchFamily="18" charset="0"/>
              </a:defRPr>
            </a:lvl1pPr>
            <a:lvl2pPr>
              <a:defRPr>
                <a:solidFill>
                  <a:schemeClr val="bg1"/>
                </a:solidFill>
                <a:latin typeface="Century" pitchFamily="18" charset="0"/>
              </a:defRPr>
            </a:lvl2pPr>
            <a:lvl3pPr>
              <a:defRPr>
                <a:solidFill>
                  <a:schemeClr val="bg1"/>
                </a:solidFill>
                <a:latin typeface="Century" pitchFamily="18" charset="0"/>
              </a:defRPr>
            </a:lvl3pPr>
            <a:lvl4pPr>
              <a:defRPr>
                <a:solidFill>
                  <a:schemeClr val="bg1"/>
                </a:solidFill>
                <a:latin typeface="Century" pitchFamily="18" charset="0"/>
              </a:defRPr>
            </a:lvl4pPr>
            <a:lvl5pPr>
              <a:defRPr>
                <a:solidFill>
                  <a:schemeClr val="bg1"/>
                </a:solidFill>
                <a:latin typeface="Century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Образец заголовка</a:t>
            </a:r>
            <a:endParaRPr lang="en-US" altLang="x-non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lang="en-US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B154D-D505-47E3-8BF5-CCA84A9A2D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media" Target="file:///C:\Users\user\Desktop\ikson-merry.mp3" TargetMode="External"/><Relationship Id="rId1" Type="http://schemas.openxmlformats.org/officeDocument/2006/relationships/audio" Target="file:///C:\Users\user\Desktop\ikson-merry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ikson-merry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206500"/>
            <a:ext cx="7772400" cy="1147763"/>
          </a:xfrm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E71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entury" pitchFamily="18" charset="0"/>
                <a:ea typeface="+mj-ea"/>
                <a:cs typeface="+mj-cs"/>
              </a:rPr>
              <a:t>С наступающим Новым годом!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DCE71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11267" name="Содержимое 5" descr="E:\DCIM\101D5500\DSC_4360.JPG"/>
          <p:cNvPicPr>
            <a:picLocks noGrp="1"/>
          </p:cNvPicPr>
          <p:nvPr>
            <p:ph idx="1"/>
          </p:nvPr>
        </p:nvPicPr>
        <p:blipFill>
          <a:blip r:embed="rId1"/>
          <a:srcRect l="2426" r="2692"/>
          <a:stretch>
            <a:fillRect/>
          </a:stretch>
        </p:blipFill>
        <p:spPr>
          <a:xfrm>
            <a:off x="180975" y="1150938"/>
            <a:ext cx="6192838" cy="4351337"/>
          </a:xfrm>
          <a:ln/>
        </p:spPr>
      </p:pic>
    </p:spTree>
  </p:cSld>
  <p:clrMapOvr>
    <a:masterClrMapping/>
  </p:clrMapOvr>
  <p:transition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12291" name="Picture 2" descr="E:\DCIM\101D5500\DSC_4359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96850" y="1165225"/>
            <a:ext cx="6527800" cy="4351338"/>
          </a:xfrm>
          <a:ln/>
        </p:spPr>
      </p:pic>
    </p:spTree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13315" name="Содержимое 5" descr="E:\DCIM\101D5500\DSC_4358.JPG"/>
          <p:cNvPicPr>
            <a:picLocks noGrp="1"/>
          </p:cNvPicPr>
          <p:nvPr>
            <p:ph idx="1"/>
          </p:nvPr>
        </p:nvPicPr>
        <p:blipFill>
          <a:blip r:embed="rId1"/>
          <a:srcRect r="4523"/>
          <a:stretch>
            <a:fillRect/>
          </a:stretch>
        </p:blipFill>
        <p:spPr>
          <a:xfrm>
            <a:off x="217488" y="1150938"/>
            <a:ext cx="6232525" cy="4351337"/>
          </a:xfrm>
          <a:ln/>
        </p:spPr>
      </p:pic>
    </p:spTree>
  </p:cSld>
  <p:clrMapOvr>
    <a:masterClrMapping/>
  </p:clrMapOvr>
  <p:transition advClick="0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14339" name="Содержимое 9" descr="E:\DCIM\101D5500\DSC_4357.JPG"/>
          <p:cNvPicPr>
            <a:picLocks noGrp="1"/>
          </p:cNvPicPr>
          <p:nvPr>
            <p:ph idx="1"/>
          </p:nvPr>
        </p:nvPicPr>
        <p:blipFill>
          <a:blip r:embed="rId1"/>
          <a:srcRect r="3424"/>
          <a:stretch>
            <a:fillRect/>
          </a:stretch>
        </p:blipFill>
        <p:spPr>
          <a:xfrm>
            <a:off x="223838" y="1122363"/>
            <a:ext cx="6303962" cy="4351337"/>
          </a:xfrm>
          <a:ln/>
        </p:spPr>
      </p:pic>
    </p:spTree>
  </p:cSld>
  <p:clrMapOvr>
    <a:masterClrMapping/>
  </p:clrMapOvr>
  <p:transition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15363" name="Содержимое 5" descr="E:\DCIM\101D5500\DSC_4392.JPG"/>
          <p:cNvPicPr>
            <a:picLocks noGrp="1"/>
          </p:cNvPicPr>
          <p:nvPr>
            <p:ph idx="1"/>
          </p:nvPr>
        </p:nvPicPr>
        <p:blipFill>
          <a:blip r:embed="rId1"/>
          <a:srcRect l="6445" t="7692" r="15508" b="3571"/>
          <a:stretch>
            <a:fillRect/>
          </a:stretch>
        </p:blipFill>
        <p:spPr>
          <a:xfrm>
            <a:off x="266700" y="1150938"/>
            <a:ext cx="5740400" cy="4351337"/>
          </a:xfrm>
          <a:ln/>
        </p:spPr>
      </p:pic>
    </p:spTree>
  </p:cSld>
  <p:clrMapOvr>
    <a:masterClrMapping/>
  </p:clrMapOvr>
  <p:transition advClick="0"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16387" name="Содержимое 4" descr="E:\DCIM\101D5500\DSC_4412.JPG"/>
          <p:cNvPicPr>
            <a:picLocks noGrp="1"/>
          </p:cNvPicPr>
          <p:nvPr>
            <p:ph idx="1"/>
          </p:nvPr>
        </p:nvPicPr>
        <p:blipFill>
          <a:blip r:embed="rId1"/>
          <a:srcRect r="6538" b="2907"/>
          <a:stretch>
            <a:fillRect/>
          </a:stretch>
        </p:blipFill>
        <p:spPr>
          <a:xfrm>
            <a:off x="236538" y="1165225"/>
            <a:ext cx="6283325" cy="4351338"/>
          </a:xfrm>
          <a:ln/>
        </p:spPr>
      </p:pic>
    </p:spTree>
  </p:cSld>
  <p:clrMapOvr>
    <a:masterClrMapping/>
  </p:clrMapOvr>
  <p:transition advClick="0"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17411" name="Содержимое 5" descr="E:\DCIM\101D5500\DSC_4395.JPG"/>
          <p:cNvPicPr>
            <a:picLocks noGrp="1"/>
          </p:cNvPicPr>
          <p:nvPr>
            <p:ph idx="1"/>
          </p:nvPr>
        </p:nvPicPr>
        <p:blipFill>
          <a:blip r:embed="rId1"/>
          <a:srcRect l="7190" t="7143" r="10886" b="6815"/>
          <a:stretch>
            <a:fillRect/>
          </a:stretch>
        </p:blipFill>
        <p:spPr>
          <a:xfrm>
            <a:off x="182563" y="1165225"/>
            <a:ext cx="6213475" cy="4351338"/>
          </a:xfrm>
          <a:ln/>
        </p:spPr>
      </p:pic>
    </p:spTree>
  </p:cSld>
  <p:clrMapOvr>
    <a:masterClrMapping/>
  </p:clrMapOvr>
  <p:transition advClick="0"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18435" name="Содержимое 3" descr="E:\DCIM\101D5500\DSC_4396.JPG"/>
          <p:cNvPicPr>
            <a:picLocks noGrp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92100" y="1190625"/>
            <a:ext cx="6527800" cy="4351338"/>
          </a:xfrm>
          <a:ln/>
        </p:spPr>
      </p:pic>
    </p:spTree>
  </p:cSld>
  <p:clrMapOvr>
    <a:masterClrMapping/>
  </p:clrMapOvr>
  <p:transition advClick="0"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19459" name="Picture 2" descr="E:\DCIM\101D5500\DSC_4372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65100" y="1177925"/>
            <a:ext cx="6527800" cy="4351338"/>
          </a:xfrm>
          <a:ln/>
        </p:spPr>
      </p:pic>
    </p:spTree>
  </p:cSld>
  <p:clrMapOvr>
    <a:masterClrMapping/>
  </p:clrMapOvr>
  <p:transition advClick="0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20483" name="Picture 2" descr="C:\Users\user\Desktop\DSC_4348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42900" y="1023938"/>
            <a:ext cx="6146800" cy="4462462"/>
          </a:xfrm>
          <a:ln/>
        </p:spPr>
      </p:pic>
    </p:spTree>
  </p:cSld>
  <p:clrMapOvr>
    <a:masterClrMapping/>
  </p:clrMapOvr>
  <p:transition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3075" name="Содержимое 5" descr="E:\DCIM\101D5500\DSC_4411.JPG"/>
          <p:cNvPicPr>
            <a:picLocks noGrp="1"/>
          </p:cNvPicPr>
          <p:nvPr>
            <p:ph idx="1"/>
          </p:nvPr>
        </p:nvPicPr>
        <p:blipFill>
          <a:blip r:embed="rId1"/>
          <a:srcRect l="27171" t="25000" r="19901" b="20828"/>
          <a:stretch>
            <a:fillRect/>
          </a:stretch>
        </p:blipFill>
        <p:spPr>
          <a:xfrm>
            <a:off x="173038" y="1192213"/>
            <a:ext cx="6376987" cy="4351337"/>
          </a:xfrm>
          <a:ln/>
        </p:spPr>
      </p:pic>
    </p:spTree>
  </p:cSld>
  <p:clrMapOvr>
    <a:masterClrMapping/>
  </p:clrMapOvr>
  <p:transition advClick="0"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21507" name="Picture 2" descr="C:\Users\user\Desktop\IMG-c0e5cf3a3bf054f6ddec9e9e3d5a5b9a-V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42950" y="373063"/>
            <a:ext cx="3829050" cy="5176837"/>
          </a:xfrm>
          <a:ln/>
        </p:spPr>
      </p:pic>
    </p:spTree>
  </p:cSld>
  <p:clrMapOvr>
    <a:masterClrMapping/>
  </p:clrMapOvr>
  <p:transition advClick="0"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22531" name="Picture 2" descr="C:\Users\user\Downloads\садик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25450" y="2309813"/>
            <a:ext cx="8210550" cy="3205162"/>
          </a:xfrm>
          <a:ln/>
        </p:spPr>
      </p:pic>
    </p:spTree>
  </p:cSld>
  <p:clrMapOvr>
    <a:masterClrMapping/>
  </p:clrMapOvr>
  <p:transition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4099" name="Содержимое 5" descr="E:\DCIM\101D5500\DSC_4405.JPG"/>
          <p:cNvPicPr>
            <a:picLocks noGrp="1"/>
          </p:cNvPicPr>
          <p:nvPr>
            <p:ph idx="1"/>
          </p:nvPr>
        </p:nvPicPr>
        <p:blipFill>
          <a:blip r:embed="rId1"/>
          <a:srcRect l="22534" t="17583" r="24165" b="26648"/>
          <a:stretch>
            <a:fillRect/>
          </a:stretch>
        </p:blipFill>
        <p:spPr>
          <a:xfrm>
            <a:off x="173038" y="1136650"/>
            <a:ext cx="5973762" cy="4351338"/>
          </a:xfrm>
          <a:ln/>
        </p:spPr>
      </p:pic>
    </p:spTree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5123" name="Содержимое 5" descr="E:\DCIM\101D5500\DSC_4364.JPG"/>
          <p:cNvPicPr>
            <a:picLocks noGrp="1"/>
          </p:cNvPicPr>
          <p:nvPr>
            <p:ph idx="1"/>
          </p:nvPr>
        </p:nvPicPr>
        <p:blipFill>
          <a:blip r:embed="rId1"/>
          <a:srcRect l="25491" t="33791" r="38345" b="27197"/>
          <a:stretch>
            <a:fillRect/>
          </a:stretch>
        </p:blipFill>
        <p:spPr>
          <a:xfrm>
            <a:off x="211138" y="1136650"/>
            <a:ext cx="6049962" cy="4351338"/>
          </a:xfrm>
          <a:ln/>
        </p:spPr>
      </p:pic>
    </p:spTree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6147" name="Содержимое 3" descr="E:\DCIM\101D5500\DSC_4366.JPG"/>
          <p:cNvPicPr>
            <a:picLocks noGrp="1"/>
          </p:cNvPicPr>
          <p:nvPr>
            <p:ph idx="1"/>
          </p:nvPr>
        </p:nvPicPr>
        <p:blipFill>
          <a:blip r:embed="rId1"/>
          <a:srcRect l="27563" t="24176" r="23563" b="23627"/>
          <a:stretch>
            <a:fillRect/>
          </a:stretch>
        </p:blipFill>
        <p:spPr>
          <a:xfrm>
            <a:off x="157163" y="1190625"/>
            <a:ext cx="6111875" cy="4351338"/>
          </a:xfrm>
          <a:ln/>
        </p:spPr>
      </p:pic>
    </p:spTree>
  </p:cSld>
  <p:clrMapOvr>
    <a:masterClrMapping/>
  </p:clrMapOvr>
  <p:transition advClick="0"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7171" name="Содержимое 3" descr="C:\Users\user\Desktop\DSC_4367.JPG"/>
          <p:cNvPicPr>
            <a:picLocks noGrp="1"/>
          </p:cNvPicPr>
          <p:nvPr>
            <p:ph idx="1"/>
          </p:nvPr>
        </p:nvPicPr>
        <p:blipFill>
          <a:blip r:embed="rId1"/>
          <a:srcRect l="7556" t="37521" r="8002" b="1077"/>
          <a:stretch>
            <a:fillRect/>
          </a:stretch>
        </p:blipFill>
        <p:spPr>
          <a:xfrm>
            <a:off x="257175" y="1374775"/>
            <a:ext cx="5607050" cy="4160838"/>
          </a:xfrm>
          <a:ln/>
        </p:spPr>
      </p:pic>
    </p:spTree>
  </p:cSld>
  <p:clrMapOvr>
    <a:masterClrMapping/>
  </p:clrMapOvr>
  <p:transition advClick="0"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8195" name="Содержимое 5" descr="C:\Users\user\Desktop\DSC_4368.JPG"/>
          <p:cNvPicPr>
            <a:picLocks noGrp="1"/>
          </p:cNvPicPr>
          <p:nvPr>
            <p:ph idx="1"/>
          </p:nvPr>
        </p:nvPicPr>
        <p:blipFill>
          <a:blip r:embed="rId1"/>
          <a:srcRect l="9489" t="17000" r="8347" b="40500"/>
          <a:stretch>
            <a:fillRect/>
          </a:stretch>
        </p:blipFill>
        <p:spPr>
          <a:xfrm>
            <a:off x="152400" y="1747838"/>
            <a:ext cx="5627688" cy="3770312"/>
          </a:xfrm>
          <a:ln/>
        </p:spPr>
      </p:pic>
    </p:spTree>
  </p:cSld>
  <p:clrMapOvr>
    <a:masterClrMapping/>
  </p:clrMapOvr>
  <p:transition advClick="0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9219" name="Содержимое 5" descr="E:\DCIM\101D5500\DSC_4362.JPG"/>
          <p:cNvPicPr>
            <a:picLocks noGrp="1"/>
          </p:cNvPicPr>
          <p:nvPr>
            <p:ph idx="1"/>
          </p:nvPr>
        </p:nvPicPr>
        <p:blipFill>
          <a:blip r:embed="rId1"/>
          <a:srcRect r="7088"/>
          <a:stretch>
            <a:fillRect/>
          </a:stretch>
        </p:blipFill>
        <p:spPr>
          <a:xfrm>
            <a:off x="203200" y="1165225"/>
            <a:ext cx="6064250" cy="4351338"/>
          </a:xfrm>
          <a:ln/>
        </p:spPr>
      </p:pic>
    </p:spTree>
  </p:cSld>
  <p:clrMapOvr>
    <a:masterClrMapping/>
  </p:clrMapOvr>
  <p:transition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DCE71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10243" name="Содержимое 5" descr="E:\DCIM\101D5500\DSC_4350.JPG"/>
          <p:cNvPicPr>
            <a:picLocks noGrp="1"/>
          </p:cNvPicPr>
          <p:nvPr>
            <p:ph idx="1"/>
          </p:nvPr>
        </p:nvPicPr>
        <p:blipFill>
          <a:blip r:embed="rId1"/>
          <a:srcRect l="11926" t="13187" r="20267" b="13736"/>
          <a:stretch>
            <a:fillRect/>
          </a:stretch>
        </p:blipFill>
        <p:spPr>
          <a:xfrm>
            <a:off x="179388" y="1150938"/>
            <a:ext cx="6056312" cy="4351337"/>
          </a:xfrm>
          <a:ln/>
        </p:spPr>
      </p:pic>
    </p:spTree>
  </p:cSld>
  <p:clrMapOvr>
    <a:masterClrMapping/>
  </p:clrMapOvr>
  <p:transition advClick="0" advTm="3000"/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000000"/>
      </a:dk1>
      <a:lt1>
        <a:srgbClr val="FFFF00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</Words>
  <Application>WPS Presentation</Application>
  <PresentationFormat>Экран (4:3)</PresentationFormat>
  <Paragraphs>2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SimSun</vt:lpstr>
      <vt:lpstr>Wingdings</vt:lpstr>
      <vt:lpstr>Calibri</vt:lpstr>
      <vt:lpstr>Calibri Light</vt:lpstr>
      <vt:lpstr>Century</vt:lpstr>
      <vt:lpstr>Times New Roman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Ирина</cp:lastModifiedBy>
  <cp:revision>8</cp:revision>
  <dcterms:created xsi:type="dcterms:W3CDTF">2014-12-11T14:19:53Z</dcterms:created>
  <dcterms:modified xsi:type="dcterms:W3CDTF">2021-01-01T16:03:24Z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1049-11.2.0.9906</vt:lpwstr>
  </property>
</Properties>
</file>