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7" r:id="rId8"/>
    <p:sldId id="268" r:id="rId9"/>
    <p:sldId id="269" r:id="rId10"/>
    <p:sldId id="270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«Организация работы по формированию </a:t>
            </a:r>
            <a:r>
              <a:rPr lang="ru-RU" dirty="0" err="1" smtClean="0">
                <a:solidFill>
                  <a:srgbClr val="00B050"/>
                </a:solidFill>
              </a:rPr>
              <a:t>коммукативно</a:t>
            </a:r>
            <a:r>
              <a:rPr lang="ru-RU" dirty="0" smtClean="0">
                <a:solidFill>
                  <a:srgbClr val="00B050"/>
                </a:solidFill>
              </a:rPr>
              <a:t> – речевой активности дошкольников»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301208"/>
            <a:ext cx="7772400" cy="9144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МБДОУ «Солгонский детский сад»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Е.М. Аникина</a:t>
            </a:r>
          </a:p>
          <a:p>
            <a:endParaRPr lang="ru-RU" dirty="0"/>
          </a:p>
        </p:txBody>
      </p:sp>
      <p:pic>
        <p:nvPicPr>
          <p:cNvPr id="6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1224134" cy="931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59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512168" cy="8505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/>
              <a:t>Могут быть:</a:t>
            </a:r>
          </a:p>
          <a:p>
            <a:r>
              <a:rPr lang="ru-RU" sz="2600" dirty="0" smtClean="0"/>
              <a:t>Фотовыставки;</a:t>
            </a:r>
          </a:p>
          <a:p>
            <a:r>
              <a:rPr lang="ru-RU" sz="2600" dirty="0" smtClean="0"/>
              <a:t>Музыкальная гостиная «Азбука музыки»;</a:t>
            </a:r>
          </a:p>
          <a:p>
            <a:r>
              <a:rPr lang="ru-RU" sz="2600" dirty="0" smtClean="0"/>
              <a:t>Досуги;</a:t>
            </a:r>
          </a:p>
          <a:p>
            <a:r>
              <a:rPr lang="ru-RU" sz="2600" dirty="0" smtClean="0"/>
              <a:t>Музыкальные мероприятия, традиционные праздники и мероприятия.</a:t>
            </a:r>
          </a:p>
          <a:p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Диагностика речевого развития (мониторинг)  итоговый результат заносится в карты развития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Совместная деятельность детей и взрослых в разных видах деятельности и взаимодействия, атмосфера свободы и творчества, созданная речевая среда способствует всестороннему развитию воспитанников.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40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6600" dirty="0" smtClean="0"/>
          </a:p>
          <a:p>
            <a:pPr marL="0" indent="0">
              <a:buNone/>
            </a:pPr>
            <a:endParaRPr lang="ru-RU" sz="6600" dirty="0"/>
          </a:p>
          <a:p>
            <a:pPr marL="0" indent="0"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1095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332656"/>
            <a:ext cx="1224134" cy="931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Проблема формирования </a:t>
            </a:r>
            <a:r>
              <a:rPr lang="ru-RU" sz="2400" dirty="0" err="1" smtClean="0"/>
              <a:t>коммуникативно</a:t>
            </a:r>
            <a:r>
              <a:rPr lang="ru-RU" sz="2400" dirty="0" smtClean="0"/>
              <a:t> - речевой активности человека приобретает все большее значение в современной жизни. </a:t>
            </a:r>
          </a:p>
          <a:p>
            <a:pPr>
              <a:buNone/>
            </a:pPr>
            <a:r>
              <a:rPr lang="ru-RU" sz="2400" dirty="0" smtClean="0"/>
              <a:t>Речь выполняет важнейшие социальные функции:</a:t>
            </a:r>
          </a:p>
          <a:p>
            <a:r>
              <a:rPr lang="ru-RU" sz="2400" dirty="0" smtClean="0"/>
              <a:t>Помогает устанавливать связи с окружающими людьми;</a:t>
            </a:r>
          </a:p>
          <a:p>
            <a:r>
              <a:rPr lang="ru-RU" sz="2400" dirty="0" smtClean="0"/>
              <a:t>Определяет и регулирует нормы поведения в обществе;</a:t>
            </a:r>
          </a:p>
          <a:p>
            <a:r>
              <a:rPr lang="ru-RU" sz="2400" dirty="0" smtClean="0"/>
              <a:t>Является решающим условием становления личности;</a:t>
            </a:r>
          </a:p>
          <a:p>
            <a:r>
              <a:rPr lang="ru-RU" sz="2400" dirty="0" smtClean="0"/>
              <a:t>Является одним из основных психических процессов.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41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Направления в работе по …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6143" cy="7123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49685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Обучение детей </a:t>
            </a:r>
            <a:r>
              <a:rPr lang="ru-RU" dirty="0" err="1" smtClean="0"/>
              <a:t>пересказыванию</a:t>
            </a:r>
            <a:r>
              <a:rPr lang="ru-RU" dirty="0" smtClean="0"/>
              <a:t> с использованием мнемотехники;</a:t>
            </a:r>
          </a:p>
          <a:p>
            <a:pPr algn="just"/>
            <a:r>
              <a:rPr lang="ru-RU" dirty="0" smtClean="0"/>
              <a:t>Придумывание загадок, рассказов посредством </a:t>
            </a:r>
            <a:r>
              <a:rPr lang="ru-RU" dirty="0" err="1" smtClean="0"/>
              <a:t>лего-конструирования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Развитие связной речи в ходе творческого рассказывания (сочинение сказок, составление рассказов);</a:t>
            </a:r>
          </a:p>
          <a:p>
            <a:pPr algn="just"/>
            <a:r>
              <a:rPr lang="ru-RU" dirty="0" smtClean="0"/>
              <a:t>Развитие связной монологической речи с использованием наглядности (игрушек, картин, предметов, схем).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35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66993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B050"/>
                </a:solidFill>
              </a:rPr>
              <a:t>Технологии по формированию диалогической речи, речевого этикета, обучению пересказу.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296144" cy="838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43204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Работа с детьми.</a:t>
            </a:r>
          </a:p>
          <a:p>
            <a:pPr marL="514350" indent="-514350"/>
            <a:r>
              <a:rPr lang="ru-RU" sz="2400" dirty="0" smtClean="0"/>
              <a:t>НОД – развитие речи и обучение грамотности – занятия по обучению грамоте  во всех возрастных группах;</a:t>
            </a:r>
          </a:p>
          <a:p>
            <a:pPr marL="514350" indent="-514350"/>
            <a:r>
              <a:rPr lang="ru-RU" sz="2400" dirty="0" smtClean="0"/>
              <a:t>Речевой центр – проявляют инициативность, активность, творчество. </a:t>
            </a:r>
          </a:p>
          <a:p>
            <a:pPr marL="514350" indent="-514350">
              <a:buNone/>
            </a:pPr>
            <a:r>
              <a:rPr lang="ru-RU" sz="2400" dirty="0" smtClean="0"/>
              <a:t>Задачи педагогов – сформировать навыки культуры речевого общения, развивать речь и расширять словарный запас, а также словотворчество и воображение детей.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973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949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2. </a:t>
            </a:r>
            <a:r>
              <a:rPr lang="ru-RU" dirty="0" err="1" smtClean="0">
                <a:solidFill>
                  <a:srgbClr val="00B050"/>
                </a:solidFill>
              </a:rPr>
              <a:t>Лего</a:t>
            </a:r>
            <a:r>
              <a:rPr lang="ru-RU" dirty="0" smtClean="0">
                <a:solidFill>
                  <a:srgbClr val="00B050"/>
                </a:solidFill>
              </a:rPr>
              <a:t> - центр: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5184"/>
            <a:ext cx="1372988" cy="931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438564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Использование «</a:t>
            </a:r>
            <a:r>
              <a:rPr lang="ru-RU" sz="2400" dirty="0" err="1" smtClean="0"/>
              <a:t>лего</a:t>
            </a:r>
            <a:r>
              <a:rPr lang="ru-RU" sz="2400" dirty="0" smtClean="0"/>
              <a:t>» в образовательном процессе помогает решать проблемы развития речевой активности дошкольников;</a:t>
            </a:r>
          </a:p>
          <a:p>
            <a:r>
              <a:rPr lang="ru-RU" sz="2400" dirty="0" smtClean="0"/>
              <a:t>Освоения ими </a:t>
            </a:r>
            <a:r>
              <a:rPr lang="ru-RU" sz="2400" dirty="0" err="1" smtClean="0"/>
              <a:t>рече-творческой</a:t>
            </a:r>
            <a:r>
              <a:rPr lang="ru-RU" sz="2400" dirty="0" smtClean="0"/>
              <a:t> деятельности;</a:t>
            </a:r>
          </a:p>
          <a:p>
            <a:r>
              <a:rPr lang="ru-RU" sz="2400" dirty="0" smtClean="0"/>
              <a:t>На занятиях дети учатся составлять речевой план будущей постройки, описывать продукт своей деятельности, сочинять творческие рассказы, придумывать загадки (с использованием схем и алгоритмов).</a:t>
            </a:r>
          </a:p>
          <a:p>
            <a:r>
              <a:rPr lang="ru-RU" sz="2400" dirty="0" smtClean="0"/>
              <a:t>Игры на основе конструктора позволяют вырабатывать социальные навыки, умение сотрудничать, объяснять и аргументировано отстаивать свои идеи.</a:t>
            </a:r>
          </a:p>
          <a:p>
            <a:r>
              <a:rPr lang="ru-RU" sz="2400" dirty="0" smtClean="0"/>
              <a:t>Хорошо, если партером ребенка по игре станет один из родителей.(взаимодействие со взрослым).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8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Встречи дошкольников с представителями разных профессий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18" y="0"/>
            <a:ext cx="1570682" cy="1080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4241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процессе живого общения дети</a:t>
            </a:r>
          </a:p>
          <a:p>
            <a:pPr>
              <a:buNone/>
            </a:pPr>
            <a:r>
              <a:rPr lang="ru-RU" sz="2400" dirty="0" smtClean="0"/>
              <a:t>Знакомятся с профессиональными терминами, словесными оборотами, задают интересующие их вопросы.</a:t>
            </a:r>
          </a:p>
          <a:p>
            <a:r>
              <a:rPr lang="ru-RU" sz="2400" dirty="0" smtClean="0"/>
              <a:t>Воспитанники перенимают опыт взрослых, закрепляя правила речевого этикета.</a:t>
            </a:r>
          </a:p>
          <a:p>
            <a:r>
              <a:rPr lang="ru-RU" sz="2400" dirty="0" smtClean="0"/>
              <a:t>В ходе разнообразных игр отрабатываются навыки приема гостей, устанавливаются формы речевого взаимодействия.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2719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Технологии …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388" y="0"/>
            <a:ext cx="1886612" cy="1080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496855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Могут быть занятия на развитие мелкой моторики – это кружки на развитие ручной умелости («Оригами», «</a:t>
            </a:r>
            <a:r>
              <a:rPr lang="ru-RU" sz="2400" dirty="0" err="1" smtClean="0"/>
              <a:t>Изонить</a:t>
            </a:r>
            <a:r>
              <a:rPr lang="ru-RU" sz="2400" dirty="0" smtClean="0"/>
              <a:t>», «Рукодельница», «</a:t>
            </a:r>
            <a:r>
              <a:rPr lang="ru-RU" sz="2400" dirty="0" err="1" smtClean="0"/>
              <a:t>Лего</a:t>
            </a:r>
            <a:r>
              <a:rPr lang="ru-RU" sz="2400" dirty="0" smtClean="0"/>
              <a:t> - технология»; </a:t>
            </a:r>
          </a:p>
          <a:p>
            <a:r>
              <a:rPr lang="ru-RU" sz="2400" dirty="0" smtClean="0"/>
              <a:t>Телестудия «Твое детское телевидение»</a:t>
            </a:r>
          </a:p>
          <a:p>
            <a:r>
              <a:rPr lang="ru-RU" sz="2400" dirty="0" smtClean="0"/>
              <a:t>Практические задания (взаимодействие с семьей) – составить короткий рассказ о любимой телепередаче, нарисовать эмблему, придумать собственную программу.</a:t>
            </a:r>
          </a:p>
          <a:p>
            <a:r>
              <a:rPr lang="ru-RU" sz="2400" dirty="0" smtClean="0"/>
              <a:t>Создание мини- музеи «Музей сказок», «Русская изба», «Куклы» … , где дошкольников знакомят с жизнью, бытом и культурой прошлого, сравнивая с достижениями технического прогресса, развития цивилизации;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1615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Технологии …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941168"/>
            <a:ext cx="1656184" cy="931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544616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Коллекции часов, пуговиц, фантиков, открыток;</a:t>
            </a:r>
          </a:p>
          <a:p>
            <a:r>
              <a:rPr lang="ru-RU" sz="1800" dirty="0" smtClean="0"/>
              <a:t>Книжный уголок (тематические выставки, коллекция одного писателя, домашние сочинения;</a:t>
            </a:r>
          </a:p>
          <a:p>
            <a:r>
              <a:rPr lang="ru-RU" sz="1800" dirty="0" smtClean="0"/>
              <a:t>Познавательные центры (схемы, карты, глобусы, календари);</a:t>
            </a:r>
          </a:p>
          <a:p>
            <a:r>
              <a:rPr lang="ru-RU" sz="1800" dirty="0" smtClean="0"/>
              <a:t>Познавательные игротеки (эксперименты, опыты, дидактические игры, речевые гимнастики, артикуляционные гимнастики);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уголков знаний (коллекции альбомов, фото, иллюстраций, тематические подборки);</a:t>
            </a:r>
          </a:p>
          <a:p>
            <a:r>
              <a:rPr lang="ru-RU" sz="1800" dirty="0" smtClean="0"/>
              <a:t>Мини-лаборатории (микроскопы, центры игры с водой и песком);</a:t>
            </a:r>
          </a:p>
          <a:p>
            <a:r>
              <a:rPr lang="ru-RU" sz="1800" dirty="0" smtClean="0"/>
              <a:t>Речевые игротеки (с пословицами, поговорками, афоризмами);</a:t>
            </a:r>
          </a:p>
          <a:p>
            <a:r>
              <a:rPr lang="ru-RU" sz="1800" dirty="0" smtClean="0"/>
              <a:t>Игровые центры (сюжетно-ролевой, режиссерской, творческой, театрализованной …)</a:t>
            </a:r>
          </a:p>
          <a:p>
            <a:r>
              <a:rPr lang="ru-RU" sz="1800" dirty="0" smtClean="0"/>
              <a:t>Наличие различных театров (пальчиковый, кукольный, теневой ….. ;</a:t>
            </a:r>
          </a:p>
          <a:p>
            <a:r>
              <a:rPr lang="ru-RU" sz="1800" dirty="0" smtClean="0"/>
              <a:t>РППС группы, ДОУ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6767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Взаимодействие с родителями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Могут быть:</a:t>
            </a:r>
          </a:p>
          <a:p>
            <a:r>
              <a:rPr lang="ru-RU" sz="2400" dirty="0" smtClean="0"/>
              <a:t>«Семейная академия»;</a:t>
            </a:r>
          </a:p>
          <a:p>
            <a:r>
              <a:rPr lang="ru-RU" sz="2400" dirty="0" smtClean="0"/>
              <a:t>«Почта общения»;</a:t>
            </a:r>
          </a:p>
          <a:p>
            <a:r>
              <a:rPr lang="ru-RU" sz="2400" dirty="0" smtClean="0"/>
              <a:t>Газета «Колобок»;</a:t>
            </a:r>
          </a:p>
          <a:p>
            <a:r>
              <a:rPr lang="ru-RU" sz="2400" dirty="0" smtClean="0"/>
              <a:t>Копилка для родителей (информация по развитию речи, практические задания, которые можно выполнить вместе с ребенком);</a:t>
            </a:r>
          </a:p>
          <a:p>
            <a:r>
              <a:rPr lang="ru-RU" sz="2400" dirty="0" smtClean="0"/>
              <a:t>Электронный родительский журнал «НАШ Дом» - брошюры, шпаргалки, информационные листы с необходимой просветительской информацией, в том числе и по развитию речи.</a:t>
            </a:r>
          </a:p>
          <a:p>
            <a:endParaRPr lang="ru-RU" dirty="0"/>
          </a:p>
        </p:txBody>
      </p:sp>
      <p:pic>
        <p:nvPicPr>
          <p:cNvPr id="7" name="Picture 2" descr="C:\Users\DEXP\Desktop\0419d4e9c5cdbfefda83a77511d71f498f9e7773150170206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69160"/>
            <a:ext cx="1512168" cy="8505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60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649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«Организация работы по формированию коммукативно – речевой активности дошкольников» </vt:lpstr>
      <vt:lpstr>Слайд 2</vt:lpstr>
      <vt:lpstr>Направления в работе по …</vt:lpstr>
      <vt:lpstr>Технологии по формированию диалогической речи, речевого этикета, обучению пересказу.</vt:lpstr>
      <vt:lpstr>           2. Лего - центр: </vt:lpstr>
      <vt:lpstr>Встречи дошкольников с представителями разных профессий</vt:lpstr>
      <vt:lpstr>Технологии …</vt:lpstr>
      <vt:lpstr>Технологии …</vt:lpstr>
      <vt:lpstr>Взаимодействие с родителями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консультирования </dc:title>
  <dc:creator>DEXP</dc:creator>
  <cp:lastModifiedBy>коста</cp:lastModifiedBy>
  <cp:revision>18</cp:revision>
  <dcterms:created xsi:type="dcterms:W3CDTF">2019-08-27T11:16:03Z</dcterms:created>
  <dcterms:modified xsi:type="dcterms:W3CDTF">2021-10-02T11:18:43Z</dcterms:modified>
</cp:coreProperties>
</file>