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1" r:id="rId4"/>
    <p:sldId id="267" r:id="rId5"/>
    <p:sldId id="269" r:id="rId6"/>
    <p:sldId id="265" r:id="rId7"/>
    <p:sldId id="258" r:id="rId8"/>
    <p:sldId id="272" r:id="rId9"/>
    <p:sldId id="273" r:id="rId10"/>
    <p:sldId id="274" r:id="rId11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МБДОУ «Солгонский детский сад»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428728" y="1603612"/>
            <a:ext cx="7391744" cy="49686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в ДОУ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Аникина Елена Михайловна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ело Солгон, 2022г.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5656" y="404664"/>
            <a:ext cx="7283152" cy="616760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– это не просто норма, но и обязанность педагога, наше с вами самообразование и саморазвитие.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и саморазвитие осуществлять непрерывно: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конкурсах;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Диссеминация (распространение)  педагогического опыта;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Публикации.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04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47664" y="620688"/>
            <a:ext cx="720080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отовность добывать знания самостоятельно;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знания и умения;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ребенка адаптироваться к условиям современного мира.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 – как средство  раскрытия учебных навыков и возможностей (знакома детям 6-7 лет).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базовая основа для чтения, письма, математики.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 последствии поможет будущему школьнику приобретать З и У, и учиться для себя, быть самостоятельным, уметь жить среди людей.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959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характеризуется следующими показателями (критериями):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142984"/>
            <a:ext cx="7500990" cy="4983179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Готовность успешно взаимодействовать с изменяющимися условиями окружающего мира, используя свои способности для совершенствования;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решать различные в т.ч. нестандартные учебные и жизненные ситуации, обладать сформированными умениями строить алгоритмы основного вида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строить социальные отношения в соответствии с нравственно – этическими требованиями социума, правилами партнерства и сотрудничества;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Совокупность рефлексивных умений, обеспечивающих оценку своей грамотности, стремление к дальнейшему самообразованию и дальнейшему развитию, умением прогнозировать своё будущее.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Н.Ф.Виноградова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5016"/>
            <a:ext cx="4038600" cy="41114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797040"/>
          </a:xfrm>
        </p:spPr>
        <p:txBody>
          <a:bodyPr/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как базис формирования ФГ в условиях реализации ФГОС ДО, который направлен на: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728" y="1285860"/>
            <a:ext cx="7358114" cy="484030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финансовой и математической грамотности;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речевой активности дошкольников;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естественнонаучных представлений и основ экологической грамотности у дошкольников;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социально- коммуникативной грамотности на уровне ДО.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9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000108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500174"/>
            <a:ext cx="79928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u="sng" dirty="0" smtClean="0"/>
          </a:p>
        </p:txBody>
      </p:sp>
      <p:pic>
        <p:nvPicPr>
          <p:cNvPr id="20482" name="Picture 2" descr="https://ds04.infourok.ru/uploads/ex/0436/00185aad-61c511db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7429552" cy="6215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10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00100" y="214290"/>
            <a:ext cx="7964388" cy="6096740"/>
          </a:xfrm>
        </p:spPr>
        <p:txBody>
          <a:bodyPr/>
          <a:lstStyle/>
          <a:p>
            <a:pPr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Функциональная грамотность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человека адаптироваться к окружающей среде (изменяющимся условиям), и функционировать в ней, применяя уже имеющиеся ЗУН в конкретных ситуациях для решения разнообразных жизненных задач (функциональная готовность к школе,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предпосылок УУД);</a:t>
            </a:r>
          </a:p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Признаки функционально – грамотной личности: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человек самостоятельный, познающий и умеющий жить среди людей, облада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ющий определенными качествами, компетенциями.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готовность добывать знания;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-  применять знания и умения;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-   оценивать знания и умения;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-  осуществлять саморазвитие.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умеющие читать, писать, но и тот кто способен применять свои знания на практике и усовершенствовать их, самостоятельно обучаться, развиваться и тем самым помогать развитию современного общества;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способность понимать и использовать письменные тексты, размышлять о них, заниматься чтением для того, чтобы достичь своих целей;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расширять свои знания и возможности;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участвовать в социальной жизни.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08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5656" y="404664"/>
            <a:ext cx="7283152" cy="4525963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 – научная грамотность –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человека использовать естественно- научные знания;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ыявлять проблемы и делать обоснованные выводы, необходимые для понимания окружающего мира и тех изменений, которые вносит в него человек;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для принятия соответствующих решений.</a:t>
            </a:r>
          </a:p>
          <a:p>
            <a:pPr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–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человека определять и понимать роль математики в мире, в котором он живет;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Высказывать хорошо обоснованные математические суждения;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04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65416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https://fs.znanio.ru/d5af0e/ef/58/bfd344e56849e1f75797353f8d66286b4b.jpg"/>
          <p:cNvPicPr>
            <a:picLocks noChangeAspect="1" noChangeArrowheads="1"/>
          </p:cNvPicPr>
          <p:nvPr/>
        </p:nvPicPr>
        <p:blipFill>
          <a:blip r:embed="rId2"/>
          <a:srcRect l="4725" b="2525"/>
          <a:stretch>
            <a:fillRect/>
          </a:stretch>
        </p:blipFill>
        <p:spPr bwMode="auto">
          <a:xfrm>
            <a:off x="1928794" y="714356"/>
            <a:ext cx="6877520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10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5656" y="404664"/>
            <a:ext cx="7283152" cy="6167608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действовать индивидуально в зависимости от различных ситуаций, и в команде;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критически рассматривать с различных точек зрения;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Вступать в открытое, уважительное и эффективное взаимодействие с другими лицами на основе уважения;</a:t>
            </a:r>
          </a:p>
          <a:p>
            <a:pPr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педагога должен направлен: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управление поведением;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разрешение конфликтов;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умение правильно вести себя в незнакомой среде – культура, профессиональной, социальной.</a:t>
            </a:r>
          </a:p>
          <a:p>
            <a:pPr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детьми максимальных результатов необходимо: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теоретической и практической подготовки воспитателя;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совершенствование предметно – развивающей среды;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Грамотный, продуманный подход к организации всех режимных моментов с уместным использованием развивающих методик проблемного обучения и учетом индивидуального подхода и индивидуальных особенностей ребенка.</a:t>
            </a:r>
          </a:p>
          <a:p>
            <a:pPr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04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080"/>
      </a:accent1>
      <a:accent2>
        <a:srgbClr val="990000"/>
      </a:accent2>
      <a:accent3>
        <a:srgbClr val="FFFF00"/>
      </a:accent3>
      <a:accent4>
        <a:srgbClr val="006600"/>
      </a:accent4>
      <a:accent5>
        <a:srgbClr val="0000FF"/>
      </a:accent5>
      <a:accent6>
        <a:srgbClr val="FF00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633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МБДОУ «Солгонский детский сад»</vt:lpstr>
      <vt:lpstr>Слайд 2</vt:lpstr>
      <vt:lpstr>Функциональная грамотность характеризуется следующими показателями (критериями):</vt:lpstr>
      <vt:lpstr>ДОО как базис формирования ФГ в условиях реализации ФГОС ДО, который направлен на:  </vt:lpstr>
      <vt:lpstr>Слайд 5</vt:lpstr>
      <vt:lpstr>Слайд 6</vt:lpstr>
      <vt:lpstr>Слайд 7</vt:lpstr>
      <vt:lpstr> 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2014-11-22T17:16:34Z</dcterms:created>
  <dcterms:modified xsi:type="dcterms:W3CDTF">2022-01-17T06:41:32Z</dcterms:modified>
</cp:coreProperties>
</file>