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72" r:id="rId4"/>
    <p:sldId id="273" r:id="rId5"/>
    <p:sldId id="264" r:id="rId6"/>
    <p:sldId id="275" r:id="rId7"/>
    <p:sldId id="276" r:id="rId8"/>
    <p:sldId id="260" r:id="rId9"/>
    <p:sldId id="263" r:id="rId10"/>
    <p:sldId id="262" r:id="rId11"/>
    <p:sldId id="274" r:id="rId12"/>
    <p:sldId id="261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107" d="100"/>
          <a:sy n="107" d="100"/>
        </p:scale>
        <p:origin x="-306" y="15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gif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630616" cy="3240360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«Использование </a:t>
            </a:r>
            <a:b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камушков «</a:t>
            </a:r>
            <a:r>
              <a:rPr lang="ru-RU" sz="4000" i="1" dirty="0" err="1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Марблс</a:t>
            </a:r>
            <a: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» в</a:t>
            </a:r>
            <a:b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коррекционно – развивающей работе с детьми </a:t>
            </a:r>
            <a:b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дошкольного возраста»</a:t>
            </a:r>
            <a:endParaRPr lang="ru-RU" sz="4000" i="1" dirty="0">
              <a:solidFill>
                <a:schemeClr val="tx1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1" y="3933056"/>
            <a:ext cx="7481639" cy="2441866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000" i="1" dirty="0" smtClean="0">
                <a:latin typeface="Times New Roman" pitchFamily="18" charset="0"/>
                <a:ea typeface="Ebrima" pitchFamily="2" charset="0"/>
                <a:cs typeface="Ebrima" pitchFamily="2" charset="0"/>
              </a:rPr>
              <a:t>Подготовила: педагог – психолог </a:t>
            </a:r>
          </a:p>
          <a:p>
            <a:pPr algn="ctr"/>
            <a:r>
              <a:rPr lang="ru-RU" sz="2000" i="1" dirty="0" smtClean="0">
                <a:latin typeface="Times New Roman" pitchFamily="18" charset="0"/>
                <a:ea typeface="Ebrima" pitchFamily="2" charset="0"/>
                <a:cs typeface="Ebrima" pitchFamily="2" charset="0"/>
              </a:rPr>
              <a:t>Аникина Е.М.</a:t>
            </a:r>
          </a:p>
        </p:txBody>
      </p:sp>
      <p:pic>
        <p:nvPicPr>
          <p:cNvPr id="4" name="Рисунок 3" descr="http://logopedshop.ru/pictures/items/323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77072"/>
            <a:ext cx="20882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olorzebra.ru/1563-large_default/marbls-sinie-kamuschk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6937" y="4075844"/>
            <a:ext cx="229706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953" y="188640"/>
            <a:ext cx="676875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            </a:t>
            </a:r>
            <a:br>
              <a:rPr lang="ru-RU" sz="4000" b="1" dirty="0" smtClean="0"/>
            </a:br>
            <a:r>
              <a:rPr lang="ru-RU" sz="4000" b="1" dirty="0" smtClean="0"/>
              <a:t>            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«Зеркало»</a:t>
            </a:r>
            <a:b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maam.ru/upload/blogs/detsad-101722-1401791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78" y="1124744"/>
            <a:ext cx="3471697" cy="26037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55.dou-rf.ru/wp-content/uploads/2017/06/17_resul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174" b="16233"/>
          <a:stretch/>
        </p:blipFill>
        <p:spPr bwMode="auto">
          <a:xfrm>
            <a:off x="4993282" y="1143732"/>
            <a:ext cx="4012932" cy="26037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maam.ru/upload/blogs/detsad-101722-140179186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203" t="3719" r="6950" b="25875"/>
          <a:stretch/>
        </p:blipFill>
        <p:spPr bwMode="auto">
          <a:xfrm>
            <a:off x="2649186" y="3906908"/>
            <a:ext cx="4688193" cy="27863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«Техники»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age.slidesharecdn.com/marbls-150331041205-conversion-gate01/95/-11-638.jpg?cb=142779319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33" t="12307" b="7864"/>
          <a:stretch/>
        </p:blipFill>
        <p:spPr bwMode="auto">
          <a:xfrm>
            <a:off x="1403648" y="1268760"/>
            <a:ext cx="7389692" cy="5040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454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ogopeddoma.ru/_ld/1/710464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72225"/>
            <a:ext cx="7630590" cy="5523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logo-raduga.ru/wp-content/uploads/52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814" y="3212976"/>
            <a:ext cx="2736678" cy="33802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okuloncesievrak.com/etkDosya/okul-oncesinde-kavramlar-302-lKT2KmZYlsRFWSl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2520" r="4575"/>
          <a:stretch/>
        </p:blipFill>
        <p:spPr bwMode="auto">
          <a:xfrm>
            <a:off x="3830254" y="4224406"/>
            <a:ext cx="2685962" cy="21745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15826.maam.ru/images/photos/8ab04d2f96e0992f21225ced78ba08e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609"/>
          <a:stretch/>
        </p:blipFill>
        <p:spPr bwMode="auto">
          <a:xfrm>
            <a:off x="6516216" y="2996952"/>
            <a:ext cx="2448272" cy="3355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img0.liveinternet.ru/images/attach/c/6/89/340/89340026_4979214___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234744"/>
            <a:ext cx="2880320" cy="2595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http://img1.liveinternet.ru/images/attach/c/0/121/534/121534233_Vuylozhi_kamushkami_001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259" t="11034" r="6070" b="20155"/>
          <a:stretch/>
        </p:blipFill>
        <p:spPr bwMode="auto">
          <a:xfrm>
            <a:off x="4767834" y="548680"/>
            <a:ext cx="3804568" cy="20405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752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Марблс»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ja-rukodelnica.ru/wp-content/uploads/2017/06/marbl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8042"/>
          <a:stretch/>
        </p:blipFill>
        <p:spPr bwMode="auto">
          <a:xfrm>
            <a:off x="1403648" y="1124744"/>
            <a:ext cx="3009538" cy="24128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ruswedma.ru/pictures/product/big/6928_bi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332" r="6023"/>
          <a:stretch/>
        </p:blipFill>
        <p:spPr bwMode="auto">
          <a:xfrm>
            <a:off x="5209708" y="1127373"/>
            <a:ext cx="3168352" cy="24076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wrapup.ru/bigcover/150427u/4692-f8e07bdcdf13e2ab1fcb11ece0af09a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45024"/>
            <a:ext cx="3009538" cy="30095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ozyky.com/wp-content/uploads/images/affirmacii_vstretit_svoyu_vtoruyu_polovinku_i_vijti_zamuzh_volshebnie_rituali_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419" y="3734018"/>
            <a:ext cx="2910931" cy="29109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947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92211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7704856" cy="554461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мелкой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моторики рук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мышления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внимания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памяти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сенсорных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способностей (умения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различать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цвета;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находить цвет по образцу и по  словесному обозначению; стимулирование зрительно-поисковой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деятельности; усвоение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названий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цветов).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пространственных ориентировок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Обогащение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словарного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запаса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фантазии ребенка.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ЭВС 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усидчивости)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Упражнять в счете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закреплять правильный образ буквы.</a:t>
            </a: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13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Релаксационное упражнение «Муфта».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7049585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718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dn01.ru/files/users/images/4e/11/4e11b4948616b9affe1c318f6a06cf9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208" r="1382"/>
          <a:stretch/>
        </p:blipFill>
        <p:spPr bwMode="auto">
          <a:xfrm>
            <a:off x="1187624" y="1697858"/>
            <a:ext cx="7672399" cy="44607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30463" y="332656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Развитие мелкой моторики рук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7" y="-31541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«Волшебники»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625879">
            <a:off x="1848657" y="471742"/>
            <a:ext cx="2528067" cy="3370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4528"/>
          <a:stretch/>
        </p:blipFill>
        <p:spPr>
          <a:xfrm rot="6051021">
            <a:off x="5652607" y="1617443"/>
            <a:ext cx="3816424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09688" y="3718000"/>
            <a:ext cx="3464125" cy="2598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2103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«Выложи по контуру и по образцу»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neposed.net/images/olga/igraya_razvivaemsya/razvitie_melkoi_motoriki/kamushki-uzori-1/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296" t="9937" r="18709" b="7026"/>
          <a:stretch/>
        </p:blipFill>
        <p:spPr bwMode="auto">
          <a:xfrm>
            <a:off x="1435020" y="994032"/>
            <a:ext cx="3298513" cy="27220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maam.ru/upload/blogs/detsad-101722-140179167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48038"/>
            <a:ext cx="3597109" cy="26978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www.maam.ru/upload/blogs/detsad-171532-140310187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424" y="4005065"/>
            <a:ext cx="3537704" cy="26532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s://ds02.infourok.ru/uploads/ex/0110/0008175f-d8a5ab50/hello_html_m538edf7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481" y="3984852"/>
            <a:ext cx="3495700" cy="2621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77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785982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Судоку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«Найди 9-е»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188640"/>
            <a:ext cx="8610160" cy="7291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на развитие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мыслительных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операций.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maam.ru/upload/blogs/detsad-178126-139576229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88" r="12105" b="5001"/>
          <a:stretch/>
        </p:blipFill>
        <p:spPr bwMode="auto">
          <a:xfrm>
            <a:off x="1166185" y="1477343"/>
            <a:ext cx="2607090" cy="23088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detidoma.net/wp-content/uploads/2014/08/DSC_014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046" r="29911" b="6488"/>
          <a:stretch/>
        </p:blipFill>
        <p:spPr bwMode="auto">
          <a:xfrm>
            <a:off x="3985086" y="1477343"/>
            <a:ext cx="1992587" cy="22824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725224" y="816759"/>
            <a:ext cx="3951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«По дороге в гости к гному».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http://www.maam.ru/upload/blogs/detsad-389148-147542875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464" r="12093" b="4095"/>
          <a:stretch/>
        </p:blipFill>
        <p:spPr bwMode="auto">
          <a:xfrm>
            <a:off x="6035693" y="1570519"/>
            <a:ext cx="2982974" cy="21225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pimg.mycdn.me/getImage?url=http%3A%2F%2Fwww.maam.ru%2Fupload%2Fblogs%2Fdetsad-389148-1475429141.jpg&amp;type=TOPIC_LINK_WIDE_548&amp;signatureToken=PfOFNBgFdF6CtV-C5o2Ly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982" r="3443"/>
          <a:stretch/>
        </p:blipFill>
        <p:spPr bwMode="auto">
          <a:xfrm>
            <a:off x="4067944" y="4077072"/>
            <a:ext cx="3805200" cy="24415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227343" y="4304828"/>
            <a:ext cx="27577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«Собери по схеме»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«Продолжи ряд»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-90264"/>
            <a:ext cx="7498080" cy="1143000"/>
          </a:xfrm>
        </p:spPr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«Буквы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» и «Цифры»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8846" b="8790"/>
          <a:stretch/>
        </p:blipFill>
        <p:spPr>
          <a:xfrm>
            <a:off x="1666469" y="1055692"/>
            <a:ext cx="2835266" cy="2735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408"/>
          <a:stretch/>
        </p:blipFill>
        <p:spPr>
          <a:xfrm>
            <a:off x="2430722" y="3933056"/>
            <a:ext cx="5434684" cy="2673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http://www.maam.ru/upload/blogs/detsad-282996-142397695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98357"/>
            <a:ext cx="3620481" cy="27153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266</TotalTime>
  <Words>136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«Использование  камушков «Марблс» в коррекционно – развивающей работе с детьми  дошкольного возраста»</vt:lpstr>
      <vt:lpstr>«Марблс»</vt:lpstr>
      <vt:lpstr>Задачи:</vt:lpstr>
      <vt:lpstr>Релаксационное упражнение «Муфта».</vt:lpstr>
      <vt:lpstr>Развитие мелкой моторики рук</vt:lpstr>
      <vt:lpstr>«Волшебники»</vt:lpstr>
      <vt:lpstr>«Выложи по контуру и по образцу»</vt:lpstr>
      <vt:lpstr>Упражнения на развитие мыслительных операций.  </vt:lpstr>
      <vt:lpstr>«Буквы» и «Цифры»</vt:lpstr>
      <vt:lpstr>                           Игра «Зеркало» </vt:lpstr>
      <vt:lpstr>«Техники»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коста</cp:lastModifiedBy>
  <cp:revision>33</cp:revision>
  <dcterms:created xsi:type="dcterms:W3CDTF">2015-10-27T14:55:37Z</dcterms:created>
  <dcterms:modified xsi:type="dcterms:W3CDTF">2021-04-12T11:12:35Z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788150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