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2" r:id="rId2"/>
    <p:sldId id="261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7" r:id="rId30"/>
    <p:sldId id="29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17DB3-1464-4D71-8E6E-42DD2F1B6B05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50CC-88E8-4D2D-82E0-0EAF7794A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teatralnyj-ugolo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046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424" y="1700808"/>
            <a:ext cx="7723049" cy="165618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«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Дикие животные»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429309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Баутина Эльмира Алиевна,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 сенсорного развития «Веселые пальчики»</a:t>
            </a:r>
          </a:p>
          <a:p>
            <a:r>
              <a:rPr lang="ru-RU" dirty="0" smtClean="0"/>
              <a:t>Центр познавательно – исследовательской деятельности «Познайка»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Центр сенсорного развития «Веселые пальчики»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164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Оборудование:</a:t>
            </a:r>
          </a:p>
          <a:p>
            <a:r>
              <a:rPr lang="ru-RU" dirty="0" smtClean="0"/>
              <a:t>пирамидки  разного размера; мозаика (деревянная, крупная пластмассовая); пазлы; шнуровка «Одень животное» ;полотно с застежками; магнитная доска; сенсорная перчатка; </a:t>
            </a:r>
            <a:r>
              <a:rPr lang="ru-RU" dirty="0" err="1" smtClean="0"/>
              <a:t>бизиборды</a:t>
            </a:r>
            <a:r>
              <a:rPr lang="ru-RU" dirty="0" smtClean="0"/>
              <a:t>, сенсорные коврики, развивающие доски; кольца </a:t>
            </a:r>
            <a:r>
              <a:rPr lang="ru-RU" dirty="0" err="1" smtClean="0"/>
              <a:t>луллия</a:t>
            </a:r>
            <a:r>
              <a:rPr lang="ru-RU" dirty="0" smtClean="0"/>
              <a:t> (дидактические игры: «Кто где живет?», «Кто что ест?», «Найди детеныша животного?»);кубики </a:t>
            </a:r>
            <a:r>
              <a:rPr lang="ru-RU" dirty="0" err="1" smtClean="0"/>
              <a:t>сортеры</a:t>
            </a:r>
            <a:r>
              <a:rPr lang="ru-RU" dirty="0" smtClean="0"/>
              <a:t>; грибочки по цвету и размеру; лото; предметные сюжетные картинки; пособие на липучках; рамки – вкладыши </a:t>
            </a:r>
            <a:r>
              <a:rPr lang="ru-RU" i="1" dirty="0" smtClean="0"/>
              <a:t>(различные по размеру, цвету, форме)</a:t>
            </a:r>
            <a:r>
              <a:rPr lang="ru-RU" dirty="0" smtClean="0"/>
              <a:t>; игры с прищепками (ежик, белка); игры с цветными крышками и закручивающими предметами(разноцветные дорожки, чудесный мешочек, сортировка, подбери по цвету);шишки; аудиозаписи природных шумов и подборка игр к ним, например: “Кто кричит, что звучит?”; массажные ладошки и </a:t>
            </a:r>
            <a:r>
              <a:rPr lang="ru-RU" dirty="0" err="1" smtClean="0"/>
              <a:t>следочки</a:t>
            </a:r>
            <a:r>
              <a:rPr lang="ru-RU" dirty="0" smtClean="0"/>
              <a:t> с шипами; шумовые игрушки.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974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9604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Картотека игр для развития мелкой моторики; картотека пальчиковой гимнастики; картотека игр с прищепками; дидактические игры по методике М.Монтессори (светофор, мишка); картотека игр по ознакомлению с цветом; картотека игр по ознакомлению с величиной; дидактические игры на развитие тактильных ощущений (чудесный мешочек, определи на ощупь); дидактическое пособие пальчиковый сухой бассейн.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 познавательно – исследовательской деятельности «Познавайка»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Оснащение центра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Направление «Песок и вода». Оборудование: раковина с двумя ячейками закрепленная на деревянном каркасе - переносная; стенд с воронками и трубками, прикрепленный к стене, мерные кружки, воронки, ложки, совки, решето, медицинские шприцы без иголок; емкости с водой, емкости с песком, соломинки, деревянные игрушки, пластмассовые и резиновые, красители пищевые и непищевые (гуашь, акварельные краски), бумага, кисточки, материалы для игр с мыльной пеной: мыло, мочалки разной формы. </a:t>
            </a:r>
          </a:p>
          <a:p>
            <a:pPr>
              <a:buNone/>
            </a:pPr>
            <a:r>
              <a:rPr lang="ru-RU" dirty="0" smtClean="0"/>
              <a:t>Материал:  дидактическая игра «Рыбалка», дидактическая книга, созданная своими руками «Умка», дидактические игры «Умный мешочек», «Путешествие в лес», резиновые игрушки- тонущие и плавающие, книжки – пищалки, карточки-схемы проведения опытов, ведра маркированные, фартуки, нарукавники, стульчики легкие пластиковые, герой – белочка.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974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 «Наука»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Оборудование: безопасные зеркальца для игр с солнечными зайчиками, фонарики, заводные игрушки, инерционные игрушки, звуковые игрушки, книжки-пищалки, книжки-шуршалки, пластиковые цветные полоски, калейдоскопы, ватные диски.</a:t>
            </a:r>
          </a:p>
          <a:p>
            <a:pPr>
              <a:buNone/>
            </a:pPr>
            <a:r>
              <a:rPr lang="ru-RU" dirty="0" smtClean="0"/>
              <a:t>Материал: дидактическая игра «Волшебный мешочек» , фигурки  диких животных, книги «Животные».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мобильный стенд для игр с природным материалом, прозрачные и непрозрачные сосуды разного объема, лупы, деревянные палочки, </a:t>
            </a:r>
          </a:p>
          <a:p>
            <a:pPr>
              <a:buNone/>
            </a:pPr>
            <a:r>
              <a:rPr lang="ru-RU" dirty="0" smtClean="0"/>
              <a:t>Материал: пластилин, шишки, крупы, сезонные букеты, ветки.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Речевое развитие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речевого развития «Говоруша»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книги «Читайка»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Центр речевого развития «Говоруша»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10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Оборудование: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Художественная литература в соответствии с возрастом и образовательными потребностями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детей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(книги говорящие, со звукоподражанием)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звучащие игрушки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«повторяшки»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говорящие, поющие); наборы для театрализованной деятельности; звуковые предметы для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развития слухового внимания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(муз. инструменты, погремушки, молоточки, 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игры и пособия для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мелкой моторики пальцев рук,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(прищепки, массажные мячики, карандаши, шнуровки)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игры и пособия для формирования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речевого дыхания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(султанчики, цветочки, дудочки, свистульки, ватные шарики, мыльные пузыри.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Картотеки артикуляционных, дыхательных упражнений, пальчиковых игр, стихов, потешек для заучивания с детьми;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Фонотека сказок, песенок, потешек, с голосами животных и птиц (звукоподражание, колыбельные, игровые движения под музыку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(Железнова)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Медиатека презентаций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сказок, диафильмов, стихов, мультфильмов;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Дидактические игры по темам, игры направленные на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речевое развитие детей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«Кто где живет»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«Кто что ест»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«Что делает мишка»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 др.);Наборы предметных и сюжетных картинок для рассматривания детьми, картинки изображающие действия, различные альбомы по тематическим темам.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Центр книги «Читайка»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Оснащение центра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046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149" y="13046"/>
            <a:ext cx="8229600" cy="52881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в недостаточной степени имеют представление об образе жизни, повадках, питании диких животных</a:t>
            </a:r>
            <a:r>
              <a:rPr lang="ru-RU" dirty="0" smtClean="0"/>
              <a:t>.</a:t>
            </a:r>
            <a:endParaRPr lang="ru-RU" sz="4800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6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полочки, шкафы, открытые витрины, где хранятся книги; столы, стулья; музыкальный центр дидактические игры; кубики, «пазлы», «книжкин доктор»; сказки на дисках, аудио сказки; ноутбук; музыкальная колонка.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3–4 книги, подходящие для детей;</a:t>
            </a:r>
          </a:p>
          <a:p>
            <a:r>
              <a:rPr lang="ru-RU" dirty="0" smtClean="0"/>
              <a:t>Книги с небольшим количеством текста и крупными красочными иллюстрациями;</a:t>
            </a:r>
          </a:p>
          <a:p>
            <a:r>
              <a:rPr lang="ru-RU" dirty="0" smtClean="0"/>
              <a:t>Книги на плотной основе по знакомым программным сказкам и потешкам;</a:t>
            </a:r>
          </a:p>
          <a:p>
            <a:r>
              <a:rPr lang="ru-RU" dirty="0" smtClean="0"/>
              <a:t>Книги с динамичными элементами (двигающиеся глазки, открывающиеся и закрывающиеся окошки );</a:t>
            </a:r>
          </a:p>
          <a:p>
            <a:r>
              <a:rPr lang="ru-RU" dirty="0" smtClean="0"/>
              <a:t>Книжки разного формата: книжки-половинки, книжки-четвертушки, книжки-малышки;</a:t>
            </a:r>
          </a:p>
          <a:p>
            <a:r>
              <a:rPr lang="ru-RU" dirty="0" smtClean="0"/>
              <a:t>Книжки-панорамы с раскладывающимися декорациями и двигающимися фигурками;</a:t>
            </a:r>
          </a:p>
          <a:p>
            <a:r>
              <a:rPr lang="ru-RU" dirty="0" smtClean="0"/>
              <a:t>Музыкальные книжки с голосами животных, песенками сказочных героев;</a:t>
            </a:r>
          </a:p>
          <a:p>
            <a:r>
              <a:rPr lang="ru-RU" dirty="0" smtClean="0"/>
              <a:t>Книжки-раскладушки, в том числе изготовленные своими руками;</a:t>
            </a:r>
          </a:p>
          <a:p>
            <a:r>
              <a:rPr lang="ru-RU" dirty="0" smtClean="0"/>
              <a:t>Предметные картинки с изображением предметов ближайшего окружения, сюжетные картинки с самыми простыми сюжетами;</a:t>
            </a:r>
          </a:p>
          <a:p>
            <a:r>
              <a:rPr lang="ru-RU" dirty="0" smtClean="0"/>
              <a:t>Тематические альбомы для рассматривания  по тематическим темам.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Художественно – эстетическое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творчества «Умелые ручки»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музыки и театра «Нотка»</a:t>
            </a:r>
          </a:p>
          <a:p>
            <a:pPr algn="l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Центр творчества «Умелые ручки»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Оборудование: восковые и акварельные мелки, цветной мел; фломастеры; гуашевые и акварельные краски, пальчиковые краски; кисти разной толщины и размера; баночки для воды; цветные карандаши; пластилин, доска для лепки; глина, тесто; салфетки; палочки, стеки, клише, поролон, печатки, трафареты, обводки; цветная и белая бумага, картон, самоклеющаяся пленка, наклейки, ткани, нитки; маленькие доски для рисования мелом; мольберт; уборочный инвентарь.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Раскраски с образцами; тематические раскраски; образцы декоративно-прикладного искусства (по программе, иллюстрации и альбомы по данной теме для рассматривания.</a:t>
            </a:r>
          </a:p>
          <a:p>
            <a:pPr>
              <a:buNone/>
            </a:pPr>
            <a:r>
              <a:rPr lang="ru-RU" dirty="0" smtClean="0"/>
              <a:t>Дидактические игры для развития творческих способностей: «Помоги зверятам», «Найди одинаковые по цвету», «Угостим зайку», «О ком я говорю», «Кто что любит», «Найди,кто спрятался», «Узнай по силуэту», «Ловкий мишка», «Кто где живет», «Парные картинки», «Разрезные картинки».</a:t>
            </a:r>
          </a:p>
          <a:p>
            <a:pPr>
              <a:buNone/>
            </a:pPr>
            <a:r>
              <a:rPr lang="ru-RU" dirty="0" smtClean="0"/>
              <a:t>Интеграция других образовательных областей</a:t>
            </a:r>
          </a:p>
          <a:p>
            <a:pPr>
              <a:buNone/>
            </a:pPr>
            <a:r>
              <a:rPr lang="ru-RU" dirty="0" smtClean="0"/>
              <a:t>Чтение художественной литературы:</a:t>
            </a:r>
          </a:p>
          <a:p>
            <a:pPr>
              <a:buNone/>
            </a:pPr>
            <a:r>
              <a:rPr lang="ru-RU" dirty="0" smtClean="0"/>
              <a:t>Репродукции художников-иллюстраторов детских книг ,сюжетные картинки художников Васнецова, Лебедева с изображением диких животных.</a:t>
            </a:r>
          </a:p>
          <a:p>
            <a:pPr>
              <a:buNone/>
            </a:pPr>
            <a:r>
              <a:rPr lang="ru-RU" dirty="0" smtClean="0"/>
              <a:t>Иллюстрации животных в разное время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974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Студия музыки и театра  «Нотка»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Оборудование: материал для творческих сюжетно-ролевых игр — мягкие игрушки, иллюстрации, бутафорские музыкальные инструменты,  (бутафорские музыкальные игрушки предназначаются для создания игровой ситуации, при которой дети, фантазируя, представляют себя музыкантами;  детские музыкальные игрушки и инструменты для творческого музицирования:</a:t>
            </a:r>
          </a:p>
          <a:p>
            <a:pPr>
              <a:buNone/>
            </a:pPr>
            <a:r>
              <a:rPr lang="ru-RU" dirty="0" smtClean="0"/>
              <a:t>с хроматическим рядом,  (пианино, металлофон.) ;</a:t>
            </a:r>
          </a:p>
          <a:p>
            <a:pPr>
              <a:buNone/>
            </a:pPr>
            <a:r>
              <a:rPr lang="ru-RU" dirty="0" smtClean="0"/>
              <a:t>с одним фиксированным звуком (дудки) :</a:t>
            </a:r>
          </a:p>
          <a:p>
            <a:pPr>
              <a:buNone/>
            </a:pPr>
            <a:r>
              <a:rPr lang="ru-RU" dirty="0" smtClean="0"/>
              <a:t>шумовые (бубны, погремушки, барабаны, маракасы .)</a:t>
            </a:r>
          </a:p>
          <a:p>
            <a:pPr>
              <a:buNone/>
            </a:pPr>
            <a:r>
              <a:rPr lang="ru-RU" dirty="0" smtClean="0"/>
              <a:t>Музыкально-дидактические игры и пособия:</a:t>
            </a:r>
          </a:p>
          <a:p>
            <a:pPr>
              <a:buNone/>
            </a:pPr>
            <a:r>
              <a:rPr lang="ru-RU" dirty="0" smtClean="0"/>
              <a:t>нотное лото, нотный стан, лесенка. Эти пособия используются для развития сенсорных музыкальных способностей, знакомства с элементами нотной грамоты.</a:t>
            </a:r>
          </a:p>
          <a:p>
            <a:pPr>
              <a:buNone/>
            </a:pPr>
            <a:r>
              <a:rPr lang="ru-RU" dirty="0" smtClean="0"/>
              <a:t>Аудиовизуальные пособия: компакт-диски, фонограммы, аудио, видеодиски).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Материал: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куклы-неваляшки;</a:t>
            </a:r>
          </a:p>
          <a:p>
            <a:r>
              <a:rPr lang="ru-RU" dirty="0" smtClean="0"/>
              <a:t>образные музыкальные «поющие» или «танцующие» игрушки (петушок, котик, зайка .) ;</a:t>
            </a:r>
          </a:p>
          <a:p>
            <a:r>
              <a:rPr lang="ru-RU" dirty="0" smtClean="0"/>
              <a:t>игрушки-инструменты с фиксированным звуком — органчики, шарманки;</a:t>
            </a:r>
          </a:p>
          <a:p>
            <a:r>
              <a:rPr lang="ru-RU" dirty="0" smtClean="0"/>
              <a:t>игрушки-инструменты со звуком неопределенной высоты: погремушки, колокольчики, бубен, барабан;</a:t>
            </a:r>
          </a:p>
          <a:p>
            <a:r>
              <a:rPr lang="ru-RU" dirty="0" smtClean="0"/>
              <a:t>набор неозвученных образных инструментов (гармошки, дудочки, балалайки .) ;</a:t>
            </a:r>
          </a:p>
          <a:p>
            <a:r>
              <a:rPr lang="ru-RU" dirty="0" smtClean="0"/>
              <a:t>атрибуты к музыкальным подвижным играм;</a:t>
            </a:r>
          </a:p>
          <a:p>
            <a:r>
              <a:rPr lang="ru-RU" dirty="0" smtClean="0"/>
              <a:t>флажки, султанчики, платочки, яркие ленточки с колечками, погремушки, осенние листочки, снежинки , для детского танцевального творчества (по сезонам) ;</a:t>
            </a:r>
          </a:p>
          <a:p>
            <a:r>
              <a:rPr lang="ru-RU" dirty="0" smtClean="0"/>
              <a:t>ширма настольная с перчаточными игрушками;</a:t>
            </a:r>
          </a:p>
          <a:p>
            <a:r>
              <a:rPr lang="ru-RU" dirty="0" smtClean="0"/>
              <a:t>магнитофон и набор программных аудиозаписей;</a:t>
            </a:r>
          </a:p>
          <a:p>
            <a:r>
              <a:rPr lang="ru-RU" dirty="0" smtClean="0"/>
              <a:t>поющие и двигающиеся игрушки;</a:t>
            </a:r>
          </a:p>
          <a:p>
            <a:r>
              <a:rPr lang="ru-RU" dirty="0" smtClean="0"/>
              <a:t>музыкальные картинки к песням, которые могут быть выполнены на кубе и в виде большого альбома или отдельные красочные иллюстрации.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Социально – коммуникативное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Центр сюжетно – ролевых игр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 центра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Материал: </a:t>
            </a:r>
          </a:p>
          <a:p>
            <a:pPr>
              <a:buNone/>
            </a:pPr>
            <a:r>
              <a:rPr lang="ru-RU" dirty="0" smtClean="0"/>
              <a:t>Настольный театр бывает (бумажный или картонный, театр из природного материала, настольный театр игрушек);.</a:t>
            </a:r>
          </a:p>
          <a:p>
            <a:pPr>
              <a:buNone/>
            </a:pPr>
            <a:r>
              <a:rPr lang="ru-RU" dirty="0" smtClean="0"/>
              <a:t> Коврограф 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Те</a:t>
            </a:r>
            <a:r>
              <a:rPr lang="ru-RU" b="1" dirty="0" smtClean="0">
                <a:hlinkClick r:id="rId3" tooltip="Театральные уголки и центры в группе "/>
              </a:rPr>
              <a:t>атр картинок</a:t>
            </a:r>
            <a:r>
              <a:rPr lang="ru-RU" b="1" dirty="0" smtClean="0"/>
              <a:t> </a:t>
            </a:r>
            <a:r>
              <a:rPr lang="ru-RU" dirty="0" smtClean="0"/>
              <a:t>(</a:t>
            </a:r>
            <a:r>
              <a:rPr lang="ru-RU" i="1" dirty="0" smtClean="0"/>
              <a:t>«Три медведя»</a:t>
            </a:r>
            <a:r>
              <a:rPr lang="ru-RU" dirty="0" smtClean="0"/>
              <a:t>, </a:t>
            </a:r>
            <a:r>
              <a:rPr lang="ru-RU" i="1" dirty="0" smtClean="0"/>
              <a:t>«Колобок»</a:t>
            </a:r>
            <a:r>
              <a:rPr lang="ru-RU" dirty="0" smtClean="0"/>
              <a:t>, </a:t>
            </a:r>
            <a:r>
              <a:rPr lang="ru-RU" i="1" dirty="0" smtClean="0"/>
              <a:t>«Еж и медведь»</a:t>
            </a:r>
            <a:r>
              <a:rPr lang="ru-RU" dirty="0" smtClean="0"/>
              <a:t>, </a:t>
            </a:r>
            <a:r>
              <a:rPr lang="ru-RU" i="1" dirty="0" smtClean="0"/>
              <a:t>«Заяц и гуси»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театр петрушек </a:t>
            </a:r>
            <a:r>
              <a:rPr lang="ru-RU" dirty="0" smtClean="0"/>
              <a:t>(</a:t>
            </a:r>
            <a:r>
              <a:rPr lang="ru-RU" i="1" dirty="0" smtClean="0"/>
              <a:t>«Кто сказал мяу?»</a:t>
            </a:r>
            <a:r>
              <a:rPr lang="ru-RU" dirty="0" smtClean="0"/>
              <a:t>, </a:t>
            </a:r>
            <a:r>
              <a:rPr lang="ru-RU" i="1" dirty="0" smtClean="0"/>
              <a:t>«Курочка Ряба»</a:t>
            </a:r>
            <a:r>
              <a:rPr lang="ru-RU" dirty="0" smtClean="0"/>
              <a:t>, теневой </a:t>
            </a:r>
            <a:r>
              <a:rPr lang="ru-RU" b="1" dirty="0" smtClean="0"/>
              <a:t>театр </a:t>
            </a:r>
            <a:r>
              <a:rPr lang="ru-RU" dirty="0" smtClean="0"/>
              <a:t>(</a:t>
            </a:r>
            <a:r>
              <a:rPr lang="ru-RU" i="1" dirty="0" smtClean="0"/>
              <a:t>«Лиса и заяц»</a:t>
            </a:r>
            <a:r>
              <a:rPr lang="ru-RU" dirty="0" smtClean="0"/>
              <a:t>, </a:t>
            </a:r>
          </a:p>
          <a:p>
            <a:pPr>
              <a:buNone/>
            </a:pPr>
            <a:r>
              <a:rPr lang="ru-RU" b="1" dirty="0" smtClean="0"/>
              <a:t>театр игрушки и </a:t>
            </a:r>
            <a:r>
              <a:rPr lang="ru-RU" i="1" dirty="0" smtClean="0"/>
              <a:t>«пальчиковый»</a:t>
            </a:r>
            <a:r>
              <a:rPr lang="ru-RU" dirty="0" smtClean="0"/>
              <a:t> </a:t>
            </a:r>
            <a:r>
              <a:rPr lang="ru-RU" b="1" dirty="0" smtClean="0"/>
              <a:t>театр</a:t>
            </a:r>
            <a:r>
              <a:rPr lang="ru-RU" dirty="0" smtClean="0"/>
              <a:t> для обыгрывания произведений малых форм фольклора.</a:t>
            </a:r>
          </a:p>
          <a:p>
            <a:pPr>
              <a:buNone/>
            </a:pPr>
            <a:r>
              <a:rPr lang="ru-RU" dirty="0" smtClean="0"/>
              <a:t>Костюмы, маски, </a:t>
            </a:r>
            <a:r>
              <a:rPr lang="ru-RU" b="1" dirty="0" smtClean="0"/>
              <a:t>театрально-игровые</a:t>
            </a:r>
            <a:r>
              <a:rPr lang="ru-RU" dirty="0" smtClean="0"/>
              <a:t> атрибуты для разыгрывания сказок </a:t>
            </a:r>
            <a:r>
              <a:rPr lang="ru-RU" i="1" dirty="0" smtClean="0"/>
              <a:t>«Репка»</a:t>
            </a:r>
            <a:r>
              <a:rPr lang="ru-RU" dirty="0" smtClean="0"/>
              <a:t>, </a:t>
            </a:r>
            <a:r>
              <a:rPr lang="ru-RU" i="1" dirty="0" smtClean="0"/>
              <a:t>«Курочка Ряба»</a:t>
            </a:r>
            <a:r>
              <a:rPr lang="ru-RU" dirty="0" smtClean="0"/>
              <a:t>, </a:t>
            </a:r>
            <a:r>
              <a:rPr lang="ru-RU" i="1" dirty="0" smtClean="0"/>
              <a:t>«Колобок»</a:t>
            </a:r>
            <a:r>
              <a:rPr lang="ru-RU" dirty="0" smtClean="0"/>
              <a:t>, </a:t>
            </a:r>
            <a:r>
              <a:rPr lang="ru-RU" i="1" dirty="0" smtClean="0"/>
              <a:t>«Теремок»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Маленькая ширма для настольного </a:t>
            </a:r>
            <a:r>
              <a:rPr lang="ru-RU" b="1" dirty="0" smtClean="0"/>
              <a:t>театра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Атрибуты для ряженья — элементы костюмов </a:t>
            </a:r>
            <a:r>
              <a:rPr lang="ru-RU" i="1" dirty="0" smtClean="0"/>
              <a:t>(шляпы, шарфы, юбки, сумки, зонты, бусы и прочее)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Атрибуты в соответствии с содержанием имитационных и хороводных игр</a:t>
            </a:r>
            <a:r>
              <a:rPr lang="ru-RU" dirty="0" smtClean="0"/>
              <a:t>: маски животных  диких и домашних (взрослых и детенышей, маски сказочных персонажей).</a:t>
            </a:r>
          </a:p>
          <a:p>
            <a:pPr>
              <a:buNone/>
            </a:pPr>
            <a:r>
              <a:rPr lang="ru-RU" dirty="0" smtClean="0"/>
              <a:t> Для создания музыкального фона в процессе </a:t>
            </a:r>
            <a:r>
              <a:rPr lang="ru-RU" b="1" dirty="0" smtClean="0"/>
              <a:t>театрально-игровой деятельности</a:t>
            </a:r>
            <a:r>
              <a:rPr lang="ru-RU" dirty="0" smtClean="0"/>
              <a:t> : аудиозаписи музыкальных произведений, записи звукошумовых эффектов, простейшие музыкальные игрушки — погремушки, бубен, барабан.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974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336703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мероприятие по теме: «Дикие животные»;</a:t>
            </a:r>
            <a:br>
              <a:rPr lang="ru-RU" dirty="0" smtClean="0"/>
            </a:br>
            <a:r>
              <a:rPr lang="ru-RU" dirty="0" smtClean="0"/>
              <a:t>Привлечь родителей к изготовлению книжки – малышки «Загадки о диких животных»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7118648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"/>
            <a:ext cx="8280932" cy="51571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Формирование умения узнавать, называть и различать особенности внешнего вида и образа жизни диких животных, воспитывать любовь к животному миру. </a:t>
            </a: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1.Формировать у детей первоначальное представление о лесе и его обитателях – диких животных (заяц, лиса, ежик, медведь, волк).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Познакомить детей с тем, как живут звери в разное время года.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3. Формировать знания о характерных особенностях внешнего вида и повадок.</a:t>
            </a: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 Формировать знания детей о том чем питаются дикие животные.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5. Способствовать развитию познавательного интереса и любознательности.</a:t>
            </a: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Формировать доброе чуткое отношение к лесным животным через театрализованную деятельность.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7.Педагогическое просвещение родителей по теме проекта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макросреды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Холл:</a:t>
            </a:r>
            <a:r>
              <a:rPr lang="ru-RU" b="1" dirty="0" smtClean="0">
                <a:latin typeface="Times New Roman" pitchFamily="18" charset="0"/>
              </a:rPr>
              <a:t>выставка детских работ по теме: «Дикие животные» выполненных в технике «Пластилинография»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Лестничный пролет:</a:t>
            </a:r>
            <a:r>
              <a:rPr lang="ru-RU" b="1" dirty="0" smtClean="0">
                <a:latin typeface="Times New Roman" pitchFamily="18" charset="0"/>
              </a:rPr>
              <a:t> съемные силуэты диких животных на детских  кабинках(выбранных детьми).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Приемная: </a:t>
            </a:r>
            <a:r>
              <a:rPr lang="ru-RU" b="1" dirty="0" smtClean="0"/>
              <a:t>папка-  передвижка «Дикие животные»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0"/>
            <a:ext cx="3096344" cy="23488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Познавательное развитие:</a:t>
            </a:r>
          </a:p>
          <a:p>
            <a:r>
              <a:rPr lang="ru-RU" dirty="0" smtClean="0"/>
              <a:t>Центр сенсорного развития «Веселые пальчики»,</a:t>
            </a:r>
          </a:p>
          <a:p>
            <a:r>
              <a:rPr lang="ru-RU" dirty="0" smtClean="0"/>
              <a:t>Центр познавательно – исследовательской деятельности «Познавайка»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780928"/>
            <a:ext cx="259228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Физическое развитие:</a:t>
            </a:r>
          </a:p>
          <a:p>
            <a:r>
              <a:rPr lang="ru-RU" dirty="0" smtClean="0"/>
              <a:t>Физкультурно – оздоровительный центр «Здоровячок»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700808"/>
            <a:ext cx="2520280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Художественно – эстетическое развитие</a:t>
            </a:r>
          </a:p>
          <a:p>
            <a:r>
              <a:rPr lang="ru-RU" dirty="0" smtClean="0"/>
              <a:t>Центр творчества «Умелые ручки»,</a:t>
            </a:r>
          </a:p>
          <a:p>
            <a:r>
              <a:rPr lang="ru-RU" dirty="0" smtClean="0"/>
              <a:t>Студия музыки и театра «Нотка»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653136"/>
            <a:ext cx="2232248" cy="17281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Речевое развитие:</a:t>
            </a:r>
          </a:p>
          <a:p>
            <a:r>
              <a:rPr lang="ru-RU" dirty="0" smtClean="0"/>
              <a:t>Центр книги«</a:t>
            </a:r>
            <a:r>
              <a:rPr lang="ru-RU" dirty="0" err="1" smtClean="0"/>
              <a:t>Читайка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Центр речевого развития «Говоруша»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725144"/>
            <a:ext cx="23042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Социально – коммуникативное развитие:</a:t>
            </a:r>
          </a:p>
          <a:p>
            <a:r>
              <a:rPr lang="ru-RU" dirty="0" smtClean="0"/>
              <a:t>Центр сюжетно – ролевых игр</a:t>
            </a:r>
          </a:p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91880" y="2564904"/>
            <a:ext cx="2448272" cy="22322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Знакомство с народной культурой и традициями России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974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правила для группы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Приходи, всегда здоровайся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Играй – договаривайся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Самым малым помогать, да и старших уважать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Клади вещи на свои места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Делись идеями и новостями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Будь осторожен и не кричи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Дружи и не дерись 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Всем следить за чистотой и делиться добротой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7046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 – оздоровительный центр « Здоровячок»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9073008" cy="42916768"/>
          </a:xfrm>
        </p:spPr>
        <p:txBody>
          <a:bodyPr>
            <a:normAutofit/>
          </a:bodyPr>
          <a:lstStyle/>
          <a:p>
            <a:pPr algn="l" fontAlgn="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Мячи разного размера; обручи; гимнастические палки; кегли; флажки; ленточки; платочки; кубики; горка детская; модули мягкие; скакалки; кольцебросы; гантели пластмассовые; корзина для метания; шарики пластмассовые; мячи для массажа игольчатые; мишень навесная; доска с ребристой поверхностью; скамейка гимнастическая; канат; мешочки с грузом; дуга (воротца);шведская стенка; скалодром.</a:t>
            </a:r>
          </a:p>
          <a:p>
            <a:pPr fontAlgn="t"/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3624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Физкультурное оборудование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Нестандартное физкультурное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Бильбоке; массажные перчатки; эспандеры из бросового материала; снежки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синтепона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метания; гантели из бросового материала; султанчики; геометрические фигуры из плотного картона.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1643174473_27-abrakadabra-fun-p-fon-pitomtsi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Картотека пальчиковой гимнастики ; картотека утренней гимнастики «Названия и повадки животных»; картотека игр в период адаптации для детей раннего возраста; картотека игр на снижение психоэмоционального напряжения; картотека для малоподвижных игр; картотека подвижных игр; картотека подвижных игр в летнее время; атрибуты для подвижных игр; дорожка с изображением пешеходного перехода; лошадка на палочке; маски (дикие животные), шапочки, ободки; автомобиль, поезд из картона.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1467</Words>
  <Application>Microsoft Office PowerPoint</Application>
  <PresentationFormat>Экран (4:3)</PresentationFormat>
  <Paragraphs>143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«Дикие животные»</vt:lpstr>
      <vt:lpstr>Актуальность  Дети в недостаточной степени имеют представление об образе жизни, повадках, питании диких животных.</vt:lpstr>
      <vt:lpstr>Слайд 3</vt:lpstr>
      <vt:lpstr>Слайд 4</vt:lpstr>
      <vt:lpstr>Общие правила для группы</vt:lpstr>
      <vt:lpstr>Физическое развитие</vt:lpstr>
      <vt:lpstr>Физкультурное оборудование</vt:lpstr>
      <vt:lpstr>Нестандартное физкультурное оборудование</vt:lpstr>
      <vt:lpstr>Материал:</vt:lpstr>
      <vt:lpstr>Познавательное развитие</vt:lpstr>
      <vt:lpstr>Центр сенсорного развития «Веселые пальчики»</vt:lpstr>
      <vt:lpstr>Материал:</vt:lpstr>
      <vt:lpstr>Центр познавательно – исследовательской деятельности «Познавайка»</vt:lpstr>
      <vt:lpstr>Оборудование</vt:lpstr>
      <vt:lpstr>Направление «Наука»</vt:lpstr>
      <vt:lpstr>Оборудование</vt:lpstr>
      <vt:lpstr>Речевое развитие </vt:lpstr>
      <vt:lpstr>Центр речевого развития «Говоруша»</vt:lpstr>
      <vt:lpstr>Центр книги «Читайка»</vt:lpstr>
      <vt:lpstr>Оборудование</vt:lpstr>
      <vt:lpstr>Материал</vt:lpstr>
      <vt:lpstr>Художественно – эстетическое развитие</vt:lpstr>
      <vt:lpstr>Центр творчества «Умелые ручки»</vt:lpstr>
      <vt:lpstr>Материал</vt:lpstr>
      <vt:lpstr>Студия музыки и театра  «Нотка»</vt:lpstr>
      <vt:lpstr>Материал:</vt:lpstr>
      <vt:lpstr>Социально – коммуникативное развитие</vt:lpstr>
      <vt:lpstr>Оснащение центра</vt:lpstr>
      <vt:lpstr>Итоговое мероприятие по теме: «Дикие животные»; Привлечь родителей к изготовлению книжки – малышки «Загадки о диких животных»</vt:lpstr>
      <vt:lpstr>Оформление макросреды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ДЕТСАД</dc:creator>
  <cp:lastModifiedBy>Пользователь</cp:lastModifiedBy>
  <cp:revision>94</cp:revision>
  <dcterms:created xsi:type="dcterms:W3CDTF">2024-02-15T05:18:05Z</dcterms:created>
  <dcterms:modified xsi:type="dcterms:W3CDTF">2024-04-30T05:50:16Z</dcterms:modified>
</cp:coreProperties>
</file>