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1" r:id="rId5"/>
    <p:sldId id="257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2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89BA-52B9-411A-888A-7ACEF9DC45B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AD-0549-455A-8A4C-3180F4673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89BA-52B9-411A-888A-7ACEF9DC45B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AD-0549-455A-8A4C-3180F4673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89BA-52B9-411A-888A-7ACEF9DC45B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AD-0549-455A-8A4C-3180F4673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89BA-52B9-411A-888A-7ACEF9DC45B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AD-0549-455A-8A4C-3180F4673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89BA-52B9-411A-888A-7ACEF9DC45B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AD-0549-455A-8A4C-3180F4673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89BA-52B9-411A-888A-7ACEF9DC45B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AD-0549-455A-8A4C-3180F4673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89BA-52B9-411A-888A-7ACEF9DC45B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AD-0549-455A-8A4C-3180F4673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89BA-52B9-411A-888A-7ACEF9DC45B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AD-0549-455A-8A4C-3180F4673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89BA-52B9-411A-888A-7ACEF9DC45B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AD-0549-455A-8A4C-3180F4673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89BA-52B9-411A-888A-7ACEF9DC45B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AD-0549-455A-8A4C-3180F4673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89BA-52B9-411A-888A-7ACEF9DC45B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AD-0549-455A-8A4C-3180F4673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89BA-52B9-411A-888A-7ACEF9DC45B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71AD-0549-455A-8A4C-3180F46733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76246346_gagaru-club-p-otpechatok-ruki-raznotsvetnii-oboi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1886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user\Desktop\1676246346_gagaru-club-p-otpechatok-ruki-raznotsvetnii-oboi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4" y="-387423"/>
            <a:ext cx="9270454" cy="72454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«Солгонский детский сад»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484784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Инклюзивная гостиная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«Мое любимое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–дидактическое пособие                        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с ОВЗ»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924944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Многофункциональное учебно-дидактическое пособие 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«Тактильные дощечки по мотивам сказок»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5013176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воспитатель:</a:t>
            </a:r>
          </a:p>
          <a:p>
            <a:r>
              <a:rPr lang="ru-RU" dirty="0" smtClean="0"/>
              <a:t>Баутина Эльмира Алиевна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1676246346_gagaru-club-p-otpechatok-ruki-raznotsvetnii-oboi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3"/>
            <a:ext cx="9270454" cy="72454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2204864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1676246346_gagaru-club-p-otpechatok-ruki-raznotsvetnii-oboi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4" y="-387423"/>
            <a:ext cx="9270454" cy="72454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5" y="1628800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изготовления пособия понадобится деревянные заготовки, прямоугольники разной фактуры и плотности, ножницы, клей, заготовленные изображения сказочных персонажей, клейкая пленка.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Данное пособие могут использовать воспитатели, родители, педагоги – психологи, учителя – логопеды. Пособие используется на занятиях в групповой 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индивидуальной форме.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76246346_gagaru-club-p-otpechatok-ruki-raznotsvetnii-oboi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1886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0"/>
            <a:ext cx="83529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восприятия окружающего мира, развитие воображения,  речи, умения выражать словами свои ощущения от прикосновения.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-формировать сенсорные представления;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-активизировать речевую деятельность детей.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Развивающие: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внимание, память;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-развивать наглядно – образное мышление;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мелкую моторику рук.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3.Воспитательные: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-воспитывать доброжелательное отношение к сверстникам и педагогам, эмоциональную отзывчивость.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19675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76246346_gagaru-club-p-otpechatok-ruki-raznotsvetnii-oboi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1886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996952"/>
            <a:ext cx="8330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изготовления понадобится: деревянные заготовки прямоугольной формы, прямоугольники разной фактуры и плотности (мех разной фактуры, крупа и т.д.), ножницы, клей, клейкая пленка, заготовленные изображения сказочных персонажей (теремок). 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37983"/>
            <a:ext cx="9036496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Рекомендуемая возрастная категория дет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ей: данное пособие могут использовать учителя – дефектологи, педагоги – психологи, учителя – логопеды, воспитатели, родители.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Пособие используется в групповой и индивидуальной работе с детьми от 2 до 7 лет.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1676246346_gagaru-club-p-otpechatok-ruki-raznotsvetnii-oboi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454" y="-387423"/>
            <a:ext cx="9270454" cy="72454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9513" y="40466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состоит из трех этапов: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первого этапа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познакомить детей с «дощечками», ввести в словарь прилагательные.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15616" y="1814916"/>
            <a:ext cx="6228184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игры: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7275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7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Обследование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«тактильных дощечек».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Сначала ребенка знакомят с « дощечками», одна сторона которых имеет поверхность различной фактуры — гладкая, колючая, шероховатая, покрытая длинной или короткой шерстью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7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 на ощупь»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Ребёнку предлагается на ощупь определить,  какая дощечка. (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гладкая, колючая, шероховатая, мягкая, твердая, холодная, теплая и т.д.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). Если ребёнок затрудняется, педагог совместно с малышом рассматривает материалы, взрослый называет, что это за материал.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7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 на ощупь».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дает инструкцию. Найди колючую, гладкую, шершавую, холодную, теплую, твердую, мягкую дощечку. Ребенок находит дощечку по описанию.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Users\user\Desktop\1676246346_gagaru-club-p-otpechatok-ruki-raznotsvetnii-oboi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1793"/>
            <a:ext cx="9144000" cy="7009792"/>
          </a:xfrm>
          <a:prstGeom prst="rect">
            <a:avLst/>
          </a:prstGeom>
          <a:noFill/>
        </p:spPr>
      </p:pic>
      <p:pic>
        <p:nvPicPr>
          <p:cNvPr id="6146" name="Picture 2" descr="C:\Users\user\Desktop\фото на конкурс\IMG-9e43723d770bb7cd8e417a9e330858c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4211960" cy="3312368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на конкурс\IMG-28310241579881dc033dcc77fbefd85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448" y="-171400"/>
            <a:ext cx="4968552" cy="3456384"/>
          </a:xfrm>
          <a:prstGeom prst="rect">
            <a:avLst/>
          </a:prstGeom>
          <a:noFill/>
        </p:spPr>
      </p:pic>
      <p:pic>
        <p:nvPicPr>
          <p:cNvPr id="6148" name="Picture 4" descr="C:\Users\user\Desktop\фото на конкурс\IMG-b86e5eeec1b3e2517650ec440bc3a674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230216"/>
            <a:ext cx="5472609" cy="362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76246346_gagaru-club-p-otpechatok-ruki-raznotsvetnii-oboi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1886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996952"/>
            <a:ext cx="8330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изготовления понадобится: деревянные заготовки прямоугольной формы, прямоугольники разной фактуры и плотности (мех разной фактуры, крупа и т.д.), ножницы, клей, клейкая пленка, заготовленные изображения сказочных персонажей (теремок). 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37983"/>
            <a:ext cx="9036496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Рекомендуемая возрастная категория дет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ей: данное пособие могут использовать учителя – дефектологи, педагоги – психологи, учителя – логопеды, воспитатели, родители.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Пособие используется в групповой и индивидуальной работе с детьми от 2 до 7 лет.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1676246346_gagaru-club-p-otpechatok-ruki-raznotsvetnii-oboi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3"/>
            <a:ext cx="9270454" cy="72454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9513" y="40466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27584" y="1413357"/>
            <a:ext cx="6228184" cy="36625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7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игры: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57275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дощечку, похожую на животное (лиса, медведь, еж, лягушка,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волк,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заяц)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Ребенок ищет дощечку похожую на лису, медведя, волка, зайца и т.д.)  Ответив, он может сам себя проверить, перевернув дощечку, на обратной стороне которой изображено животное.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2.Ответь на вопросы: Какого сказочного персонажа напоминает дощечка?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Какая дощечка тебе больше нравится? Какая меньше? Какая не нравится?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4.Найди злую ,  добрую, грустную, веселую дощечку.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572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04609"/>
            <a:ext cx="74523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второго этапа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соотносить поверхности дощечек с определённым животным, эмоциональным состоянием, сказочным персонажем.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1676246346_gagaru-club-p-otpechatok-ruki-raznotsvetnii-oboi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454" y="-387423"/>
            <a:ext cx="9270454" cy="7245423"/>
          </a:xfrm>
          <a:prstGeom prst="rect">
            <a:avLst/>
          </a:prstGeom>
          <a:noFill/>
        </p:spPr>
      </p:pic>
      <p:pic>
        <p:nvPicPr>
          <p:cNvPr id="23554" name="Picture 2" descr="C:\Users\user\Desktop\фото на конкурс\IMG-96358ddaeeb52a6286e4cabba6e4c43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387424"/>
            <a:ext cx="4464496" cy="3096344"/>
          </a:xfrm>
          <a:prstGeom prst="rect">
            <a:avLst/>
          </a:prstGeom>
          <a:noFill/>
        </p:spPr>
      </p:pic>
      <p:pic>
        <p:nvPicPr>
          <p:cNvPr id="23555" name="Picture 3" descr="C:\Users\user\Desktop\фото на конкурс\IMG-6026920decfcff21903c15b733fefdc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-387424"/>
            <a:ext cx="4860032" cy="3096344"/>
          </a:xfrm>
          <a:prstGeom prst="rect">
            <a:avLst/>
          </a:prstGeom>
          <a:noFill/>
        </p:spPr>
      </p:pic>
      <p:pic>
        <p:nvPicPr>
          <p:cNvPr id="23556" name="Picture 4" descr="C:\Users\user\Desktop\фото на конкурс\IMG-ba1e7d964fff5029133b23a50c3441a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2636912"/>
            <a:ext cx="925252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1676246346_gagaru-club-p-otpechatok-ruki-raznotsvetnii-oboi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3"/>
            <a:ext cx="9270454" cy="72454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0"/>
            <a:ext cx="5796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третьего этапа 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фантазию, творческое воображение; активизировать речевую активность детей; учить составлять простые и сложные предложения, творческие рассказы; поддерживать у детей уверенность, положительный эмоциональный фон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Варианты игры: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99592" y="2708920"/>
            <a:ext cx="6516216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за кем?»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Педагог просит ребенка разложить карточки со сказочными персонажами  в той последовательности, в которой они появлялись по ходу сюжета (педагог проверяет содержание сказки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Кто лишний?».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просит ребенка выбрать сказочных персонажей, которые относятся, к той или иной сказке.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тренирует умение узнавать сказку по персонажам).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«Расскажи сказку»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Ребёнок раскладывает дощечки в правильном порядке и пересказывает сюжет своими словами.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1676246346_gagaru-club-p-otpechatok-ruki-raznotsvetnii-oboi-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3"/>
            <a:ext cx="9270454" cy="7245423"/>
          </a:xfrm>
          <a:prstGeom prst="rect">
            <a:avLst/>
          </a:prstGeom>
          <a:noFill/>
        </p:spPr>
      </p:pic>
      <p:pic>
        <p:nvPicPr>
          <p:cNvPr id="25602" name="Picture 2" descr="C:\Users\user\Desktop\фото на конкурс\IMG-5f2ea964ed357cef756c9ae3a2a2497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5256584" cy="3429000"/>
          </a:xfrm>
          <a:prstGeom prst="rect">
            <a:avLst/>
          </a:prstGeom>
          <a:noFill/>
        </p:spPr>
      </p:pic>
      <p:pic>
        <p:nvPicPr>
          <p:cNvPr id="25603" name="Picture 3" descr="C:\Users\user\Desktop\фото на конкурс\IMG-6026920decfcff21903c15b733fefdc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-387424"/>
            <a:ext cx="4838452" cy="3456384"/>
          </a:xfrm>
          <a:prstGeom prst="rect">
            <a:avLst/>
          </a:prstGeom>
          <a:noFill/>
        </p:spPr>
      </p:pic>
      <p:pic>
        <p:nvPicPr>
          <p:cNvPr id="25604" name="Picture 4" descr="C:\Users\user\Desktop\фото на конкурс\IMG_20240327_141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4535487" cy="3717032"/>
          </a:xfrm>
          <a:prstGeom prst="rect">
            <a:avLst/>
          </a:prstGeom>
          <a:noFill/>
        </p:spPr>
      </p:pic>
      <p:pic>
        <p:nvPicPr>
          <p:cNvPr id="25605" name="Picture 5" descr="C:\Users\user\Desktop\фото на конкурс\IMG_20240327_141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96952"/>
            <a:ext cx="4752528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682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2024-03-27T22:03:53Z</dcterms:created>
  <dcterms:modified xsi:type="dcterms:W3CDTF">2024-03-27T23:42:46Z</dcterms:modified>
</cp:coreProperties>
</file>