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1" r:id="rId4"/>
    <p:sldId id="260" r:id="rId5"/>
    <p:sldId id="263" r:id="rId6"/>
    <p:sldId id="259" r:id="rId7"/>
    <p:sldId id="258" r:id="rId8"/>
    <p:sldId id="265" r:id="rId9"/>
    <p:sldId id="266" r:id="rId10"/>
    <p:sldId id="267" r:id="rId11"/>
    <p:sldId id="268" r:id="rId12"/>
    <p:sldId id="25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424" y="1700808"/>
            <a:ext cx="7723049" cy="251115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Monotype Corsiva" pitchFamily="66" charset="0"/>
              </a:rPr>
              <a:t/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</a:rPr>
              <a:t>Тема проекта:</a:t>
            </a:r>
            <a:br>
              <a:rPr lang="ru-RU" sz="48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</a:rPr>
              <a:t>«Знакомство с народной культурой и традициями России»</a:t>
            </a:r>
            <a:endParaRPr lang="ru-RU" sz="4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332656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 образовательное учреждение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Солгонский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детский сад»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1949" y="548850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Баутина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Эльмира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Алиевна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6488668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с.Солгон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ДЕТСАД\Downloads\1674036985_papik-pro-p-kolos-risunok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45465"/>
            <a:ext cx="2704485" cy="31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ДЕТСАД\Downloads\1674036985_papik-pro-p-kolos-risunok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58340" y="2707637"/>
            <a:ext cx="2704485" cy="31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6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8532" y="292006"/>
            <a:ext cx="2339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Дидактические игры: 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36267" y="2875002"/>
            <a:ext cx="3539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Театрализованная деятельность 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43" name="Picture 3" descr="C:\Users\ДЕТСАД\Downloads\HgqoFs8Kuw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7" r="29212" b="15217"/>
          <a:stretch/>
        </p:blipFill>
        <p:spPr bwMode="auto">
          <a:xfrm>
            <a:off x="251519" y="3723724"/>
            <a:ext cx="1733123" cy="2380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ДЕТСАД\Downloads\wGsHpiDd7Q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84" y="3470435"/>
            <a:ext cx="1924825" cy="1443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ДЕТСАД\Downloads\ykNV34OMmx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r="6970"/>
          <a:stretch/>
        </p:blipFill>
        <p:spPr bwMode="auto">
          <a:xfrm>
            <a:off x="2195736" y="5229200"/>
            <a:ext cx="1971122" cy="1381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10662"/>
          <a:stretch/>
        </p:blipFill>
        <p:spPr>
          <a:xfrm>
            <a:off x="4602269" y="3470435"/>
            <a:ext cx="2353385" cy="2954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14864" r="13990"/>
          <a:stretch/>
        </p:blipFill>
        <p:spPr>
          <a:xfrm>
            <a:off x="7319936" y="2809145"/>
            <a:ext cx="1366598" cy="1905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6" r="13053"/>
          <a:stretch/>
        </p:blipFill>
        <p:spPr>
          <a:xfrm>
            <a:off x="7212894" y="4932327"/>
            <a:ext cx="1580682" cy="1908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7" name="Picture 7" descr="C:\Users\ДЕТСАД\Downloads\detsad-46786-14307410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3248"/>
            <a:ext cx="2328954" cy="1746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ДЕТСАД\Downloads\detsad-85133-146832607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97" y="805081"/>
            <a:ext cx="2383114" cy="1784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ДЕТСАД\Downloads\detsad-408922-14534794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11" y="767507"/>
            <a:ext cx="2426966" cy="1818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778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650"/>
            <a:ext cx="8229600" cy="778098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Взаимодействие с родителями</a:t>
            </a:r>
            <a:endParaRPr lang="ru-RU" sz="48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218" name="Picture 2" descr="C:\Users\ДЕТСАД\Downloads\17079828794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7" t="20905" r="-4215" b="9434"/>
          <a:stretch/>
        </p:blipFill>
        <p:spPr bwMode="auto">
          <a:xfrm>
            <a:off x="3757930" y="836748"/>
            <a:ext cx="4464495" cy="1593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ДЕТСАД\Downloads\AYFbSF2iL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50" y="2996952"/>
            <a:ext cx="2964717" cy="3289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2664296" cy="2664296"/>
          </a:xfrm>
          <a:prstGeom prst="rect">
            <a:avLst/>
          </a:prstGeom>
        </p:spPr>
      </p:pic>
      <p:pic>
        <p:nvPicPr>
          <p:cNvPr id="8" name="Picture 2" descr="C:\Users\ДЕТСАД\Downloads\GridArt_20240215_134716367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5" y="3645024"/>
            <a:ext cx="2605490" cy="26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ЕТСАД\Downloads\GridArt_20240215_1545431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37" y="2523398"/>
            <a:ext cx="2280024" cy="22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ЕТСАД\Downloads\NFTvMEhG6k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3" b="10827"/>
          <a:stretch/>
        </p:blipFill>
        <p:spPr bwMode="auto">
          <a:xfrm>
            <a:off x="3521618" y="4958352"/>
            <a:ext cx="788332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ДЕТСАД\Downloads\rfv2X5LfET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49" y="4978368"/>
            <a:ext cx="743989" cy="1697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6170"/>
            <a:ext cx="8229600" cy="94096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Заключительный этап</a:t>
            </a:r>
            <a:endParaRPr lang="ru-RU" sz="48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2289" name="Picture 1" descr="C:\Users\ДЕТСАД\Downloads\lmcgJY90Y_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6"/>
          <a:stretch/>
        </p:blipFill>
        <p:spPr bwMode="auto">
          <a:xfrm>
            <a:off x="467544" y="1484784"/>
            <a:ext cx="205792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ДЕТСАД\Downloads\NWtML245Dlk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93" y="3645024"/>
            <a:ext cx="4104456" cy="3078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ЕТСАД\Downloads\G5XLa0u4rts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92115"/>
            <a:ext cx="2761411" cy="3681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ДЕТСАД\Downloads\CzQ6F1WTVoA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77136"/>
            <a:ext cx="2878966" cy="215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4481" y="692696"/>
            <a:ext cx="8424936" cy="2633723"/>
          </a:xfrm>
        </p:spPr>
        <p:txBody>
          <a:bodyPr>
            <a:normAutofit/>
          </a:bodyPr>
          <a:lstStyle/>
          <a:p>
            <a:pPr algn="l"/>
            <a:r>
              <a:rPr lang="ru-RU" sz="28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Вид проекта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Познавательный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творческий, игровой.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</a:t>
            </a:r>
            <a:r>
              <a:rPr lang="ru-RU" sz="2800" b="1" u="sng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озраст детей</a:t>
            </a:r>
            <a:r>
              <a:rPr lang="ru-RU" sz="2800" u="sng" dirty="0" smtClean="0">
                <a:latin typeface="Monotype Corsiva" pitchFamily="66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-3,4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ДЕТСАД\Downloads\uk69391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0804" y1="84778" x2="60804" y2="84778"/>
                        <a14:foregroundMark x1="41374" y1="78444" x2="41374" y2="78444"/>
                        <a14:foregroundMark x1="76047" y1="78222" x2="76047" y2="78222"/>
                        <a14:foregroundMark x1="53601" y1="81778" x2="53601" y2="81778"/>
                        <a14:foregroundMark x1="34506" y1="74889" x2="34506" y2="74889"/>
                        <a14:foregroundMark x1="35008" y1="81556" x2="35008" y2="81556"/>
                        <a14:foregroundMark x1="80737" y1="80000" x2="80737" y2="80000"/>
                        <a14:foregroundMark x1="72697" y1="84778" x2="72697" y2="84778"/>
                        <a14:foregroundMark x1="84590" y1="76444" x2="84590" y2="76444"/>
                        <a14:foregroundMark x1="70017" y1="79000" x2="70017" y2="79000"/>
                        <a14:foregroundMark x1="27638" y1="19778" x2="27638" y2="19778"/>
                        <a14:foregroundMark x1="24288" y1="19778" x2="24288" y2="19778"/>
                        <a14:foregroundMark x1="38023" y1="23556" x2="38023" y2="23556"/>
                        <a14:foregroundMark x1="84925" y1="80778" x2="84925" y2="80778"/>
                        <a14:foregroundMark x1="67672" y1="84333" x2="67672" y2="8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2703519" cy="40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ДЕТСАД\Downloads\1674036985_papik-pro-p-kolos-risunok-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0577">
            <a:off x="465464" y="2974722"/>
            <a:ext cx="2704485" cy="31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149" y="13046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Актуальность</a:t>
            </a:r>
            <a:endParaRPr lang="ru-RU" sz="48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5" name="Picture 3" descr="C:\Users\ДЕТСАД\Downloads\kulturamoegonaroda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36" l="0" r="96429">
                        <a14:foregroundMark x1="33143" y1="60888" x2="33143" y2="60888"/>
                        <a14:foregroundMark x1="58429" y1="52011" x2="58429" y2="52011"/>
                        <a14:foregroundMark x1="83714" y1="55756" x2="83714" y2="55756"/>
                        <a14:foregroundMark x1="15571" y1="73509" x2="15571" y2="73509"/>
                        <a14:foregroundMark x1="40286" y1="87933" x2="40286" y2="87933"/>
                        <a14:foregroundMark x1="28571" y1="87379" x2="28571" y2="87379"/>
                        <a14:foregroundMark x1="34429" y1="91123" x2="34429" y2="91123"/>
                        <a14:foregroundMark x1="83143" y1="64632" x2="83143" y2="64632"/>
                        <a14:foregroundMark x1="83143" y1="52011" x2="83143" y2="52011"/>
                        <a14:foregroundMark x1="86286" y1="60888" x2="86286" y2="60888"/>
                        <a14:foregroundMark x1="13000" y1="69071" x2="13000" y2="69071"/>
                        <a14:foregroundMark x1="83714" y1="68377" x2="83714" y2="68377"/>
                        <a14:foregroundMark x1="80571" y1="60194" x2="80571" y2="60194"/>
                        <a14:foregroundMark x1="84429" y1="63939" x2="84429" y2="63939"/>
                        <a14:foregroundMark x1="82429" y1="59639" x2="82429" y2="59639"/>
                        <a14:foregroundMark x1="82429" y1="52705" x2="82429" y2="52705"/>
                        <a14:foregroundMark x1="87000" y1="55201" x2="87000" y2="55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684528"/>
            <a:ext cx="2681019" cy="2760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ЕТСАД\Downloads\IMG_20240215_130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7" y="1052936"/>
            <a:ext cx="2912657" cy="5178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ЕТСАД\Downloads\IMG_20240215_13051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2" b="10441"/>
          <a:stretch/>
        </p:blipFill>
        <p:spPr bwMode="auto">
          <a:xfrm>
            <a:off x="3429976" y="3607522"/>
            <a:ext cx="2870215" cy="3081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ДЕТСАД\Downloads\IMG_20240215_13135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b="12866"/>
          <a:stretch/>
        </p:blipFill>
        <p:spPr bwMode="auto">
          <a:xfrm>
            <a:off x="3429976" y="1052936"/>
            <a:ext cx="1728192" cy="2441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ДЕТСАД\Downloads\IMG_20240215_1313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25" y="1196753"/>
            <a:ext cx="3637032" cy="2045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7" y="0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7"/>
            <a:ext cx="8280932" cy="652534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7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0" indent="0"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начальных представлений детей о культуре и традициях русского народа.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7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. Знакомить детей с русским фольклором через детские песенки, прибаутки, сказки, </a:t>
            </a:r>
            <a:r>
              <a:rPr lang="ru-RU" sz="7400" dirty="0" err="1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2. Обогащать словарный запас названиями предметов быта: изба, печь, самовар, люлька.</a:t>
            </a:r>
          </a:p>
          <a:p>
            <a:pPr marL="0" indent="0">
              <a:buNone/>
            </a:pP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3.Формировать начальные представления  о традициях и культуре  России.</a:t>
            </a:r>
          </a:p>
          <a:p>
            <a:pPr marL="0" indent="0">
              <a:buNone/>
            </a:pP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4. Развивать творческое воображение и фантазию детей, вовлекая их в театрализованную деятельность.</a:t>
            </a:r>
          </a:p>
          <a:p>
            <a:pPr marL="0" indent="0">
              <a:buNone/>
            </a:pP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5.Формировать знания детей о русских народных игрушках (матрешка, свистульки).</a:t>
            </a:r>
          </a:p>
          <a:p>
            <a:pPr marL="0" indent="0">
              <a:buNone/>
            </a:pP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6. Познакомить детей с русскими народными играми, хороводами. </a:t>
            </a:r>
          </a:p>
          <a:p>
            <a:pPr marL="0" indent="0">
              <a:buNone/>
            </a:pP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7. Вовлечь родителей в проектную деятельность.</a:t>
            </a:r>
          </a:p>
          <a:p>
            <a:pPr marL="0" indent="0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1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Проблемный вопрос</a:t>
            </a:r>
            <a:endParaRPr lang="ru-RU" sz="48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 descr="C:\Users\ДЕТСАД\Downloads\__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0" b="99385" l="10000" r="92700">
                        <a14:foregroundMark x1="27600" y1="47590" x2="27600" y2="47590"/>
                        <a14:foregroundMark x1="43800" y1="44615" x2="43800" y2="44615"/>
                        <a14:foregroundMark x1="42500" y1="42359" x2="42500" y2="42359"/>
                        <a14:foregroundMark x1="26000" y1="44308" x2="26000" y2="44308"/>
                        <a14:foregroundMark x1="30400" y1="48205" x2="30400" y2="48205"/>
                        <a14:foregroundMark x1="44700" y1="47282" x2="44700" y2="47282"/>
                        <a14:foregroundMark x1="70500" y1="12718" x2="70500" y2="12718"/>
                        <a14:foregroundMark x1="77200" y1="19179" x2="77200" y2="19179"/>
                        <a14:foregroundMark x1="90200" y1="13949" x2="90200" y2="13949"/>
                        <a14:foregroundMark x1="86700" y1="22769" x2="86700" y2="22769"/>
                        <a14:foregroundMark x1="76900" y1="27385" x2="76900" y2="27385"/>
                        <a14:foregroundMark x1="65700" y1="20513" x2="65700" y2="20513"/>
                        <a14:foregroundMark x1="47600" y1="46974" x2="47600" y2="46974"/>
                        <a14:foregroundMark x1="42500" y1="45949" x2="42500" y2="45949"/>
                        <a14:foregroundMark x1="43200" y1="41436" x2="43200" y2="41436"/>
                        <a14:foregroundMark x1="26000" y1="46256" x2="26000" y2="46256"/>
                        <a14:foregroundMark x1="27200" y1="42359" x2="27200" y2="42359"/>
                        <a14:foregroundMark x1="33000" y1="46974" x2="33000" y2="46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26086"/>
            <a:ext cx="6048672" cy="58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Подготовительный этап</a:t>
            </a:r>
            <a:endParaRPr lang="ru-RU" sz="48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38165"/>
              </p:ext>
            </p:extLst>
          </p:nvPr>
        </p:nvGraphicFramePr>
        <p:xfrm>
          <a:off x="263549" y="1988840"/>
          <a:ext cx="8686800" cy="23214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686800"/>
              </a:tblGrid>
              <a:tr h="38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Составление плана работы над проектом.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111" marR="60111" marT="0" marB="0"/>
                </a:tc>
              </a:tr>
              <a:tr h="38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Сбор  материала необходимого для реализации проекта.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111" marR="60111" marT="0" marB="0"/>
                </a:tc>
              </a:tr>
              <a:tr h="38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Организация предметно-развивающей среды по теме проекта.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111" marR="60111" marT="0" marB="0"/>
                </a:tc>
              </a:tr>
              <a:tr h="38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Изготовление дидактических игр и пособий.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111" marR="60111" marT="0" marB="0"/>
                </a:tc>
              </a:tr>
              <a:tr h="38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Разработка конспектов ОД по планируемой теме. 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111" marR="60111" marT="0" marB="0"/>
                </a:tc>
              </a:tr>
              <a:tr h="383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Выставка книг «Русские народные сказки». 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38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149" y="260648"/>
            <a:ext cx="8229600" cy="724942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Основной этап</a:t>
            </a:r>
            <a:endParaRPr lang="ru-RU" sz="48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0" name="Picture 2" descr="C:\Users\ДЕТСАД\Desktop\Новая папка (4)\_El_mXWBSz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3366"/>
            <a:ext cx="1910608" cy="1432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ЕТСАД\Desktop\Новая папка (4)\7EUwbeKpUC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24" y="1196752"/>
            <a:ext cx="1910608" cy="1432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5984" y="84403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Беседы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844034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Разучивание </a:t>
            </a:r>
            <a:r>
              <a:rPr lang="ru-RU" b="1" dirty="0" err="1">
                <a:solidFill>
                  <a:srgbClr val="C00000"/>
                </a:solidFill>
                <a:latin typeface="Monotype Corsiva" pitchFamily="66" charset="0"/>
              </a:rPr>
              <a:t>потешек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2" name="Picture 4" descr="C:\Users\ДЕТСАД\Desktop\Новая папка (4)\13D5ztKcEG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03" y="1238394"/>
            <a:ext cx="1888456" cy="1416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ДЕТСАД\Desktop\Новая папка (4)\C0OJJWsEm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31" y="1229980"/>
            <a:ext cx="1888456" cy="1416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1485" y="4393849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Прослушивание русских народных песен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4" name="Picture 6" descr="C:\Users\ДЕТСАД\Desktop\Новая папка (4)\Sfum4l6Gkp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1858"/>
            <a:ext cx="1836204" cy="1377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ДЕТСАД\Desktop\Новая папка (4)\Z2Od6MQxSx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46" y="2781856"/>
            <a:ext cx="1836204" cy="1377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7971" y="4391529"/>
            <a:ext cx="3171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Чтение русских народных сказок: 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6" name="Picture 8" descr="C:\Users\ДЕТСАД\Desktop\Новая папка (4)\8-Zk_uwvTB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1"/>
          <a:stretch/>
        </p:blipFill>
        <p:spPr bwMode="auto">
          <a:xfrm>
            <a:off x="4777588" y="2986095"/>
            <a:ext cx="2169221" cy="1170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ДЕТСАД\Desktop\Новая папка (4)\6qMQ1rjz7i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17411" r="9877" b="5240"/>
          <a:stretch/>
        </p:blipFill>
        <p:spPr bwMode="auto">
          <a:xfrm>
            <a:off x="7416099" y="2739164"/>
            <a:ext cx="1068582" cy="141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ДЕТСАД\Downloads\fb6zOUWtNtQ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8" y="4802657"/>
            <a:ext cx="2455832" cy="1854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ДЕТСАД\Downloads\v9ftHZhp-4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95" y="4802658"/>
            <a:ext cx="2472988" cy="1854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ДЕТСАД\Downloads\IMG_20240216_11303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5" y="4802658"/>
            <a:ext cx="3297314" cy="185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5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19" y="24612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Художественно -эстетическая развитие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89486" y="4050609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Подвижные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игры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265" name="Picture 1" descr="C:\Users\ДЕТСАД\Downloads\IMG_20240216_0931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-11485" r="22722" b="11485"/>
          <a:stretch/>
        </p:blipFill>
        <p:spPr bwMode="auto">
          <a:xfrm>
            <a:off x="6943978" y="670453"/>
            <a:ext cx="1968435" cy="1437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ДЕТСАД\Downloads\IMG_20240216_0931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r="15973"/>
          <a:stretch/>
        </p:blipFill>
        <p:spPr bwMode="auto">
          <a:xfrm>
            <a:off x="6959324" y="2186731"/>
            <a:ext cx="1936838" cy="1625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ДЕТСАД\Downloads\IMG_20240216_0932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1" b="8361"/>
          <a:stretch/>
        </p:blipFill>
        <p:spPr bwMode="auto">
          <a:xfrm>
            <a:off x="5245144" y="986306"/>
            <a:ext cx="1360611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ДЕТСАД\Downloads\lV7YbPi83B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19779" r="16350" b="12178"/>
          <a:stretch/>
        </p:blipFill>
        <p:spPr bwMode="auto">
          <a:xfrm>
            <a:off x="3589487" y="670452"/>
            <a:ext cx="1027077" cy="1437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ДЕТСАД\Downloads\pAhoCqPSHr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7447" r="13270" b="13127"/>
          <a:stretch/>
        </p:blipFill>
        <p:spPr bwMode="auto">
          <a:xfrm>
            <a:off x="2269309" y="670453"/>
            <a:ext cx="1057505" cy="1458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ДЕТСАД\Downloads\rJ4SUm779X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b="21180"/>
          <a:stretch/>
        </p:blipFill>
        <p:spPr bwMode="auto">
          <a:xfrm>
            <a:off x="3347864" y="2409068"/>
            <a:ext cx="1728192" cy="1512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0" b="21990"/>
          <a:stretch/>
        </p:blipFill>
        <p:spPr>
          <a:xfrm>
            <a:off x="1967783" y="2289844"/>
            <a:ext cx="1120429" cy="1631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501" b="24973"/>
          <a:stretch/>
        </p:blipFill>
        <p:spPr>
          <a:xfrm>
            <a:off x="272955" y="1880921"/>
            <a:ext cx="1542186" cy="2099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9" y="670453"/>
            <a:ext cx="1425349" cy="106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75" name="Picture 11" descr="C:\Users\ДЕТСАД\Downloads\G9IUJhy62LM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0" y="4840798"/>
            <a:ext cx="2036271" cy="1527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:\Users\ДЕТСАД\Downloads\9Y68qGJaj7s (1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76" y="4557899"/>
            <a:ext cx="2152988" cy="1614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58" y="4389671"/>
            <a:ext cx="1657304" cy="2209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78" name="Picture 14" descr="C:\Users\ДЕТСАД\Downloads\E2QKJPMlrmE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9"/>
          <a:stretch/>
        </p:blipFill>
        <p:spPr bwMode="auto">
          <a:xfrm>
            <a:off x="4952213" y="4598315"/>
            <a:ext cx="2007111" cy="2012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ДЕТСАД\Downloads\1620250245_30-phonoteka_org-p-fon-malaya-rodina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213899" cy="69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56174" y="228877"/>
            <a:ext cx="1968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Хороводные игры</a:t>
            </a:r>
            <a:r>
              <a:rPr lang="ru-RU" sz="2000" b="1" dirty="0">
                <a:solidFill>
                  <a:srgbClr val="C00000"/>
                </a:solidFill>
              </a:rPr>
              <a:t>: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989" y="3101103"/>
            <a:ext cx="2379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Сюжетно ролевая игра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C:\Users\ДЕТСАД\Desktop\Новая папка (4)\Xwz8aCHCNU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2" y="764705"/>
            <a:ext cx="2839556" cy="2129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ЕТСАД\Desktop\Новая папка (4)\xbsXZiCQt3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95" y="753298"/>
            <a:ext cx="2839557" cy="2129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ЕТСАД\Desktop\Новая папка (4)\vGqy5sOZY7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4"/>
          <a:stretch/>
        </p:blipFill>
        <p:spPr bwMode="auto">
          <a:xfrm>
            <a:off x="234549" y="3483332"/>
            <a:ext cx="2038662" cy="1391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ДЕТСАД\Desktop\Новая папка (4)\NlE3ekZfYE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5"/>
          <a:stretch/>
        </p:blipFill>
        <p:spPr bwMode="auto">
          <a:xfrm>
            <a:off x="229082" y="5184455"/>
            <a:ext cx="2038662" cy="1435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ДЕТСАД\Desktop\Новая папка (4)\MplsApr_4c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/>
          <a:stretch/>
        </p:blipFill>
        <p:spPr bwMode="auto">
          <a:xfrm>
            <a:off x="2382050" y="3956720"/>
            <a:ext cx="2793766" cy="2283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ДЕТСАД\Desktop\Новая папка (4)\iwzwjKfFs_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8"/>
          <a:stretch/>
        </p:blipFill>
        <p:spPr bwMode="auto">
          <a:xfrm>
            <a:off x="5349347" y="3616115"/>
            <a:ext cx="1549028" cy="1482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ДЕТСАД\Desktop\Новая папка (4)\cgxQF0R63KQ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3"/>
          <a:stretch/>
        </p:blipFill>
        <p:spPr bwMode="auto">
          <a:xfrm>
            <a:off x="7097854" y="4227918"/>
            <a:ext cx="1927180" cy="1740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ДЕТСАД\Desktop\Новая папка (4)\5YDGA66-RKE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r="14578" b="18426"/>
          <a:stretch/>
        </p:blipFill>
        <p:spPr bwMode="auto">
          <a:xfrm>
            <a:off x="5322885" y="5315442"/>
            <a:ext cx="1575490" cy="1173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ДЕТСАД\Desktop\Новая папка (4)\dgl9VuHsjWs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1" t="2648"/>
          <a:stretch/>
        </p:blipFill>
        <p:spPr bwMode="auto">
          <a:xfrm>
            <a:off x="6588224" y="721677"/>
            <a:ext cx="2112697" cy="211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120</Words>
  <Application>Microsoft Office PowerPoint</Application>
  <PresentationFormat>Экран (4:3)</PresentationFormat>
  <Paragraphs>38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Тема проекта: «Знакомство с народной культурой и традициями России»</vt:lpstr>
      <vt:lpstr>Вид проекта: Познавательный, творческий, игровой.  Возраст детей: 2 -3,4 года </vt:lpstr>
      <vt:lpstr>Актуальность</vt:lpstr>
      <vt:lpstr>Презентация PowerPoint</vt:lpstr>
      <vt:lpstr>Проблемный вопрос</vt:lpstr>
      <vt:lpstr>Подготовительный этап</vt:lpstr>
      <vt:lpstr>Основной этап</vt:lpstr>
      <vt:lpstr>Художественно -эстетическая развитие </vt:lpstr>
      <vt:lpstr>Презентация PowerPoint</vt:lpstr>
      <vt:lpstr>Презентация PowerPoint</vt:lpstr>
      <vt:lpstr>Взаимодействие с родителями</vt:lpstr>
      <vt:lpstr>Заключительный этап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ДЕТСАД</dc:creator>
  <cp:lastModifiedBy>ДЕТСАД</cp:lastModifiedBy>
  <cp:revision>30</cp:revision>
  <dcterms:created xsi:type="dcterms:W3CDTF">2024-02-15T05:18:05Z</dcterms:created>
  <dcterms:modified xsi:type="dcterms:W3CDTF">2024-02-16T07:04:52Z</dcterms:modified>
</cp:coreProperties>
</file>