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7" r:id="rId7"/>
    <p:sldId id="271" r:id="rId8"/>
    <p:sldId id="262" r:id="rId9"/>
    <p:sldId id="261" r:id="rId10"/>
    <p:sldId id="263" r:id="rId11"/>
    <p:sldId id="264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245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714356"/>
            <a:ext cx="642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Солгонский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928802"/>
            <a:ext cx="49292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Многофункциональное дидактическое 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  <a:cs typeface="Times New Roman" pitchFamily="18" charset="0"/>
              </a:rPr>
              <a:t>пособие</a:t>
            </a:r>
            <a:r>
              <a:rPr lang="ru-RU" dirty="0" smtClean="0">
                <a:solidFill>
                  <a:srgbClr val="0070C0"/>
                </a:solidFill>
                <a:latin typeface="Bahnschrift SemiBold SemiConden" pitchFamily="34" charset="0"/>
              </a:rPr>
              <a:t>  </a:t>
            </a:r>
            <a:r>
              <a:rPr lang="ru-RU" sz="4000" dirty="0" smtClean="0">
                <a:solidFill>
                  <a:srgbClr val="0070C0"/>
                </a:solidFill>
                <a:latin typeface="Bahnschrift SemiBold SemiConden" pitchFamily="34" charset="0"/>
              </a:rPr>
              <a:t>«</a:t>
            </a:r>
            <a:r>
              <a:rPr lang="ru-RU" sz="4000" dirty="0" err="1" smtClean="0">
                <a:solidFill>
                  <a:srgbClr val="0070C0"/>
                </a:solidFill>
                <a:latin typeface="Bahnschrift SemiBold SemiConden" pitchFamily="34" charset="0"/>
              </a:rPr>
              <a:t>Нейрокарточки</a:t>
            </a:r>
            <a:r>
              <a:rPr lang="ru-RU" sz="4000" dirty="0" smtClean="0">
                <a:solidFill>
                  <a:srgbClr val="0070C0"/>
                </a:solidFill>
                <a:latin typeface="Bahnschrift SemiBold SemiConden" pitchFamily="34" charset="0"/>
              </a:rPr>
              <a:t>»</a:t>
            </a:r>
            <a:endParaRPr lang="ru-RU" sz="4000" dirty="0">
              <a:solidFill>
                <a:srgbClr val="0070C0"/>
              </a:solidFill>
              <a:latin typeface="Bahnschrift SemiBold SemiConden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868" y="4929198"/>
            <a:ext cx="43014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читель-логопед: Кузьмина Людмила Александровна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Лыспак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Дарья Александровна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2571768" cy="18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285852" y="1357298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Описание: ребенку необходимо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пройти по карточке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как можно быстрее выполнять движения. Одновременно с выполнением заданий можно проговаривать стихи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22050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357562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7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357290" y="1571612"/>
            <a:ext cx="628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использовании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нейрокарточек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упражнения  выполняются одновременно обеими руками . При выполнении упражнений двумя руками одновременно  задействованы оба полушария, так как оба полушария обмениваются информацией и оба включаются в работу. Благодаря этим упражнениям развивается как речь ребенка, так и вся когнитивная сфера (память, внимание, мышление, мелкая моторика, ориентация в пространстве.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2214554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357290" y="1000108"/>
            <a:ext cx="6786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речевых функций дошкольника зависит его готовность и последующая успешность обучения в школе. Речь, является высшей психической функцией, инструментом мышления и основным средством общения, она тесно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другими психическими функциями.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 речевыми нарушениями, есть проблемы с координацией, общей и мелкой моторикой, восприятием, вниманием, памятью. Одним из актуальных направлений внедрения инновационных технологий в коррекционный процесс является использование нейропсихологических технологий.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Предлагаем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многофункциональное дидактическое пособие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Нейрокарточки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для  развития высших психических функций.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001155" cy="6715148"/>
          </a:xfrm>
        </p:spPr>
      </p:pic>
      <p:sp>
        <p:nvSpPr>
          <p:cNvPr id="5" name="TextBox 4"/>
          <p:cNvSpPr txBox="1"/>
          <p:nvPr/>
        </p:nvSpPr>
        <p:spPr>
          <a:xfrm>
            <a:off x="1357290" y="85723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Дидактическое пособие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Нейрокарточки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состоит из 20 листов, выполнены из различных видов материала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разделены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4 группы.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00307"/>
            <a:ext cx="19873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1928802"/>
            <a:ext cx="31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из бархатной бумаги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71744"/>
            <a:ext cx="194358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90" y="1928802"/>
            <a:ext cx="201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из фетра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929066"/>
            <a:ext cx="2729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из ткани и кожи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357694"/>
            <a:ext cx="1866938" cy="14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429124" y="3929066"/>
            <a:ext cx="325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из разного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86256"/>
            <a:ext cx="1904567" cy="14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715148"/>
          </a:xfrm>
        </p:spPr>
      </p:pic>
      <p:sp>
        <p:nvSpPr>
          <p:cNvPr id="14" name="Прямоугольник 13"/>
          <p:cNvSpPr/>
          <p:nvPr/>
        </p:nvSpPr>
        <p:spPr>
          <a:xfrm>
            <a:off x="1571604" y="1166843"/>
            <a:ext cx="56436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Данное пособие предназначено для работы с детьми 4-7 лет.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Материал предназначен для проведения индивидуальных и групповых логопедических, развивающих и коррекционных занятий с детьми дошкольного возраста.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Нейрокарточки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развивают и корректируют механизмы мозговой деятельности ребенка, способствуют развитию и активизации познавательных процессов, таких как: внимание, память, речь, мышление, воображение, развитие межполушарного взаимодействия, пространственной ориентации и зрительной координации.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1357298"/>
            <a:ext cx="3143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умственной деятельности детей дошкольного возраста, синхронизация  межполушарного взаимодействия мозга, развитие произвольности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помощью нейропсихологических карточек.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214422"/>
            <a:ext cx="3143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рук, координирование движений правой и левой руки;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развитие речи ,памяти, внимания, мышления., усидчивости;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пространственное восприятия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учить чувствовать свое тело и пространство вокруг.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3999" cy="6643710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1000108"/>
            <a:ext cx="75009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выполнении игр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нейрокарточками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придерживаться правил: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Важное условие точного выполнения движений и приемов - сам педагог осваивает все упражнения, только потом обучает детей.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 всех играх действия выполняются сначала одной рукой, затем другой, а потом синхронно обеими руками.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Каждое упражнение необходимо повторять 6-8 раз, с каждым разом увеличивая темп выполнения.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Если упражнение вызывает затруднение в выполнении, то на этом упражнении следует остановиться (продолжать упражняться на следующий день, пока не будет получаться).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Выполнять упражнения следует ежедневно, уделяя этому 10-20 минут.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Во время отработки заданий обязательна эмоционально комфортная и доброжелательная обстановка (возможно спокойное музыкальное сопровождение).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42918"/>
            <a:ext cx="39245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3"/>
            <a:ext cx="2286017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357290" y="1428736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Флэш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Описание: ребенку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прой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 по карточками и  найти  картинки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различными изображениями, на которых нужно показать одинаковые предметы одновременно двумя руками, проговаривая вслух их название .Примеры упражнений: «Найди цифры», «Геометрические фигуры», «Домашние животные», «Сказочные герои», «Подружи буквы» и т.д.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одержимое 20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72338"/>
          </a:xfrm>
        </p:spPr>
      </p:pic>
      <p:sp>
        <p:nvSpPr>
          <p:cNvPr id="26" name="Прямоугольник 25"/>
          <p:cNvSpPr/>
          <p:nvPr/>
        </p:nvSpPr>
        <p:spPr>
          <a:xfrm>
            <a:off x="1357290" y="1714488"/>
            <a:ext cx="3214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«Узнай на ощупь»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необходимо найти фигуры одновременно двумя руками и произнести из чего это сделано.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241910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578</Words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Многофункциональное дидактическое пособие  «Нейрокарточки»   </dc:title>
  <dc:creator>Zebra</dc:creator>
  <cp:lastModifiedBy>Zebra</cp:lastModifiedBy>
  <cp:revision>18</cp:revision>
  <dcterms:created xsi:type="dcterms:W3CDTF">2024-03-26T05:36:28Z</dcterms:created>
  <dcterms:modified xsi:type="dcterms:W3CDTF">2024-03-26T08:33:55Z</dcterms:modified>
</cp:coreProperties>
</file>